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15"/>
  </p:notesMasterIdLst>
  <p:handoutMasterIdLst>
    <p:handoutMasterId r:id="rId16"/>
  </p:handoutMasterIdLst>
  <p:sldIdLst>
    <p:sldId id="2147471685" r:id="rId5"/>
    <p:sldId id="2147471712" r:id="rId6"/>
    <p:sldId id="2147471702" r:id="rId7"/>
    <p:sldId id="2147471717" r:id="rId8"/>
    <p:sldId id="2147471700" r:id="rId9"/>
    <p:sldId id="264" r:id="rId10"/>
    <p:sldId id="2147471715" r:id="rId11"/>
    <p:sldId id="265" r:id="rId12"/>
    <p:sldId id="2147471718" r:id="rId13"/>
    <p:sldId id="2147471716" r:id="rId14"/>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06FE204-F85F-F30C-514E-961C7D79EBFF}" name="Janelle Takahama" initials="JT" userId="S::jtakahama@venbrook.com::0504258b-c7fe-4d4b-bdb4-10ab9b06359b" providerId="AD"/>
  <p188:author id="{A972860D-2B06-C202-B7B5-FEBE564695B2}" name="Lien Engelman" initials="LE" userId="S::lengelman@venbrook.com::8488713f-5509-4f2c-871e-f65c7e4a28c3" providerId="AD"/>
  <p188:author id="{43D15D10-FF58-D02E-106A-5423C1387126}" name="Michael Conway" initials="" userId="S::mconway@venbrook.com::f0539329-6ec1-469f-b981-712d8b048cfe" providerId="AD"/>
  <p188:author id="{F877002C-68E3-B5AF-92B5-B465C3F7EC13}" name="Mark Olsen" initials="MO" userId="7b10a9acf8d5c94f" providerId="Windows Live"/>
  <p188:author id="{F032376F-2D99-3720-45FB-7F6F68D1670E}" name="Gaby Ambriz" initials="GA" userId="S::gaby@studentinsuranceusa.com::ee818c46-db73-435c-aefe-e05fed6adfb7" providerId="AD"/>
  <p188:author id="{4166C4A4-DA22-4D02-836D-D1A5EA997357}" name="Erika Magana" initials="EM" userId="S::emagana@venbrook.com::ad34c9fd-d566-4a16-a92e-8abac2f95be8" providerId="AD"/>
  <p188:author id="{88804EAC-D590-671F-2B10-9F190C06DE69}" name="Kimberly Rowan" initials="" userId="S::kimberly@studentinsuranceusa.com::9520a7c3-891b-49b6-85be-3e5896fbce0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FF8200"/>
    <a:srgbClr val="00304D"/>
    <a:srgbClr val="005F9A"/>
    <a:srgbClr val="007FCE"/>
    <a:srgbClr val="28529E"/>
    <a:srgbClr val="004774"/>
    <a:srgbClr val="2F58A1"/>
    <a:srgbClr val="F7F7F7"/>
    <a:srgbClr val="002F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247" autoAdjust="0"/>
  </p:normalViewPr>
  <p:slideViewPr>
    <p:cSldViewPr snapToGrid="0">
      <p:cViewPr varScale="1">
        <p:scale>
          <a:sx n="75" d="100"/>
          <a:sy n="75" d="100"/>
        </p:scale>
        <p:origin x="902" y="53"/>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4512" y="9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enda McBride" userId="8c58b37b-dea6-4ef3-9af5-90636df0ccd5" providerId="ADAL" clId="{351F3CCF-D83C-4650-AAD6-994E1FE31ACA}"/>
    <pc:docChg chg="undo redo custSel addSld modSld sldOrd">
      <pc:chgData name="Brenda McBride" userId="8c58b37b-dea6-4ef3-9af5-90636df0ccd5" providerId="ADAL" clId="{351F3CCF-D83C-4650-AAD6-994E1FE31ACA}" dt="2025-02-06T05:56:35.192" v="506" actId="1076"/>
      <pc:docMkLst>
        <pc:docMk/>
      </pc:docMkLst>
      <pc:sldChg chg="modSp mod">
        <pc:chgData name="Brenda McBride" userId="8c58b37b-dea6-4ef3-9af5-90636df0ccd5" providerId="ADAL" clId="{351F3CCF-D83C-4650-AAD6-994E1FE31ACA}" dt="2025-02-06T04:31:11.394" v="263" actId="1076"/>
        <pc:sldMkLst>
          <pc:docMk/>
          <pc:sldMk cId="0" sldId="264"/>
        </pc:sldMkLst>
        <pc:spChg chg="mod">
          <ac:chgData name="Brenda McBride" userId="8c58b37b-dea6-4ef3-9af5-90636df0ccd5" providerId="ADAL" clId="{351F3CCF-D83C-4650-AAD6-994E1FE31ACA}" dt="2025-02-06T04:31:06.704" v="262" actId="1035"/>
          <ac:spMkLst>
            <pc:docMk/>
            <pc:sldMk cId="0" sldId="264"/>
            <ac:spMk id="5" creationId="{00000000-0000-0000-0000-000000000000}"/>
          </ac:spMkLst>
        </pc:spChg>
        <pc:spChg chg="mod">
          <ac:chgData name="Brenda McBride" userId="8c58b37b-dea6-4ef3-9af5-90636df0ccd5" providerId="ADAL" clId="{351F3CCF-D83C-4650-AAD6-994E1FE31ACA}" dt="2025-02-06T04:31:06.704" v="262" actId="1035"/>
          <ac:spMkLst>
            <pc:docMk/>
            <pc:sldMk cId="0" sldId="264"/>
            <ac:spMk id="6" creationId="{00000000-0000-0000-0000-000000000000}"/>
          </ac:spMkLst>
        </pc:spChg>
        <pc:spChg chg="mod">
          <ac:chgData name="Brenda McBride" userId="8c58b37b-dea6-4ef3-9af5-90636df0ccd5" providerId="ADAL" clId="{351F3CCF-D83C-4650-AAD6-994E1FE31ACA}" dt="2025-02-06T04:31:06.704" v="262" actId="1035"/>
          <ac:spMkLst>
            <pc:docMk/>
            <pc:sldMk cId="0" sldId="264"/>
            <ac:spMk id="7" creationId="{00000000-0000-0000-0000-000000000000}"/>
          </ac:spMkLst>
        </pc:spChg>
        <pc:spChg chg="mod">
          <ac:chgData name="Brenda McBride" userId="8c58b37b-dea6-4ef3-9af5-90636df0ccd5" providerId="ADAL" clId="{351F3CCF-D83C-4650-AAD6-994E1FE31ACA}" dt="2025-02-06T04:31:11.394" v="263" actId="1076"/>
          <ac:spMkLst>
            <pc:docMk/>
            <pc:sldMk cId="0" sldId="264"/>
            <ac:spMk id="9" creationId="{45F7CD8E-F74A-36BF-5B89-1D23FE0D7656}"/>
          </ac:spMkLst>
        </pc:spChg>
        <pc:picChg chg="mod">
          <ac:chgData name="Brenda McBride" userId="8c58b37b-dea6-4ef3-9af5-90636df0ccd5" providerId="ADAL" clId="{351F3CCF-D83C-4650-AAD6-994E1FE31ACA}" dt="2025-02-06T04:30:55.461" v="221" actId="1036"/>
          <ac:picMkLst>
            <pc:docMk/>
            <pc:sldMk cId="0" sldId="264"/>
            <ac:picMk id="2" creationId="{00000000-0000-0000-0000-000000000000}"/>
          </ac:picMkLst>
        </pc:picChg>
        <pc:picChg chg="mod">
          <ac:chgData name="Brenda McBride" userId="8c58b37b-dea6-4ef3-9af5-90636df0ccd5" providerId="ADAL" clId="{351F3CCF-D83C-4650-AAD6-994E1FE31ACA}" dt="2025-02-06T04:30:55.461" v="221" actId="1036"/>
          <ac:picMkLst>
            <pc:docMk/>
            <pc:sldMk cId="0" sldId="264"/>
            <ac:picMk id="3" creationId="{00000000-0000-0000-0000-000000000000}"/>
          </ac:picMkLst>
        </pc:picChg>
        <pc:picChg chg="mod">
          <ac:chgData name="Brenda McBride" userId="8c58b37b-dea6-4ef3-9af5-90636df0ccd5" providerId="ADAL" clId="{351F3CCF-D83C-4650-AAD6-994E1FE31ACA}" dt="2025-02-06T04:30:55.461" v="221" actId="1036"/>
          <ac:picMkLst>
            <pc:docMk/>
            <pc:sldMk cId="0" sldId="264"/>
            <ac:picMk id="4" creationId="{00000000-0000-0000-0000-000000000000}"/>
          </ac:picMkLst>
        </pc:picChg>
      </pc:sldChg>
      <pc:sldChg chg="addSp delSp modSp mod">
        <pc:chgData name="Brenda McBride" userId="8c58b37b-dea6-4ef3-9af5-90636df0ccd5" providerId="ADAL" clId="{351F3CCF-D83C-4650-AAD6-994E1FE31ACA}" dt="2025-02-06T05:43:59.991" v="458" actId="1076"/>
        <pc:sldMkLst>
          <pc:docMk/>
          <pc:sldMk cId="0" sldId="265"/>
        </pc:sldMkLst>
        <pc:spChg chg="mod">
          <ac:chgData name="Brenda McBride" userId="8c58b37b-dea6-4ef3-9af5-90636df0ccd5" providerId="ADAL" clId="{351F3CCF-D83C-4650-AAD6-994E1FE31ACA}" dt="2025-02-06T04:36:04.032" v="307" actId="113"/>
          <ac:spMkLst>
            <pc:docMk/>
            <pc:sldMk cId="0" sldId="265"/>
            <ac:spMk id="16" creationId="{BB994ACF-9554-9136-198A-C47A05B78717}"/>
          </ac:spMkLst>
        </pc:spChg>
        <pc:picChg chg="del">
          <ac:chgData name="Brenda McBride" userId="8c58b37b-dea6-4ef3-9af5-90636df0ccd5" providerId="ADAL" clId="{351F3CCF-D83C-4650-AAD6-994E1FE31ACA}" dt="2025-02-06T04:34:52.803" v="301" actId="478"/>
          <ac:picMkLst>
            <pc:docMk/>
            <pc:sldMk cId="0" sldId="265"/>
            <ac:picMk id="3" creationId="{C7E19198-2AD9-E81F-DC6B-C48D7BD8403F}"/>
          </ac:picMkLst>
        </pc:picChg>
        <pc:picChg chg="add mod">
          <ac:chgData name="Brenda McBride" userId="8c58b37b-dea6-4ef3-9af5-90636df0ccd5" providerId="ADAL" clId="{351F3CCF-D83C-4650-AAD6-994E1FE31ACA}" dt="2025-02-06T05:43:59.991" v="458" actId="1076"/>
          <ac:picMkLst>
            <pc:docMk/>
            <pc:sldMk cId="0" sldId="265"/>
            <ac:picMk id="4" creationId="{DE8D43CC-37BE-2797-0012-FFA5F80E2B79}"/>
          </ac:picMkLst>
        </pc:picChg>
      </pc:sldChg>
      <pc:sldChg chg="addSp delSp modSp mod">
        <pc:chgData name="Brenda McBride" userId="8c58b37b-dea6-4ef3-9af5-90636df0ccd5" providerId="ADAL" clId="{351F3CCF-D83C-4650-AAD6-994E1FE31ACA}" dt="2025-02-06T05:07:22.361" v="355" actId="20577"/>
        <pc:sldMkLst>
          <pc:docMk/>
          <pc:sldMk cId="379548803" sldId="2147471685"/>
        </pc:sldMkLst>
        <pc:spChg chg="mod">
          <ac:chgData name="Brenda McBride" userId="8c58b37b-dea6-4ef3-9af5-90636df0ccd5" providerId="ADAL" clId="{351F3CCF-D83C-4650-AAD6-994E1FE31ACA}" dt="2025-02-06T05:07:22.361" v="355" actId="20577"/>
          <ac:spMkLst>
            <pc:docMk/>
            <pc:sldMk cId="379548803" sldId="2147471685"/>
            <ac:spMk id="6" creationId="{4FBBABC1-492D-146C-F5A9-0347E40FE70B}"/>
          </ac:spMkLst>
        </pc:spChg>
        <pc:spChg chg="add del">
          <ac:chgData name="Brenda McBride" userId="8c58b37b-dea6-4ef3-9af5-90636df0ccd5" providerId="ADAL" clId="{351F3CCF-D83C-4650-AAD6-994E1FE31ACA}" dt="2025-02-06T04:55:25.546" v="324" actId="22"/>
          <ac:spMkLst>
            <pc:docMk/>
            <pc:sldMk cId="379548803" sldId="2147471685"/>
            <ac:spMk id="8" creationId="{A64689EB-3797-10FD-5CFC-1D4870BF9570}"/>
          </ac:spMkLst>
        </pc:spChg>
        <pc:picChg chg="add mod">
          <ac:chgData name="Brenda McBride" userId="8c58b37b-dea6-4ef3-9af5-90636df0ccd5" providerId="ADAL" clId="{351F3CCF-D83C-4650-AAD6-994E1FE31ACA}" dt="2025-02-06T04:59:14.406" v="348" actId="1076"/>
          <ac:picMkLst>
            <pc:docMk/>
            <pc:sldMk cId="379548803" sldId="2147471685"/>
            <ac:picMk id="4" creationId="{C6CE4921-0E48-4438-8CA1-B0F99CD49724}"/>
          </ac:picMkLst>
        </pc:picChg>
        <pc:picChg chg="add mod">
          <ac:chgData name="Brenda McBride" userId="8c58b37b-dea6-4ef3-9af5-90636df0ccd5" providerId="ADAL" clId="{351F3CCF-D83C-4650-AAD6-994E1FE31ACA}" dt="2025-02-06T04:55:48.812" v="330" actId="14100"/>
          <ac:picMkLst>
            <pc:docMk/>
            <pc:sldMk cId="379548803" sldId="2147471685"/>
            <ac:picMk id="11" creationId="{85D92ED9-2EA9-6AF1-168B-B40E3AA34895}"/>
          </ac:picMkLst>
        </pc:picChg>
      </pc:sldChg>
      <pc:sldChg chg="modSp mod">
        <pc:chgData name="Brenda McBride" userId="8c58b37b-dea6-4ef3-9af5-90636df0ccd5" providerId="ADAL" clId="{351F3CCF-D83C-4650-AAD6-994E1FE31ACA}" dt="2025-02-06T04:58:12.860" v="345" actId="1076"/>
        <pc:sldMkLst>
          <pc:docMk/>
          <pc:sldMk cId="578205498" sldId="2147471700"/>
        </pc:sldMkLst>
        <pc:spChg chg="mod">
          <ac:chgData name="Brenda McBride" userId="8c58b37b-dea6-4ef3-9af5-90636df0ccd5" providerId="ADAL" clId="{351F3CCF-D83C-4650-AAD6-994E1FE31ACA}" dt="2025-02-06T04:29:54.885" v="195" actId="1076"/>
          <ac:spMkLst>
            <pc:docMk/>
            <pc:sldMk cId="578205498" sldId="2147471700"/>
            <ac:spMk id="2" creationId="{A6F3AF9A-DF6D-B774-86F5-B8D26EE25A71}"/>
          </ac:spMkLst>
        </pc:spChg>
        <pc:spChg chg="mod">
          <ac:chgData name="Brenda McBride" userId="8c58b37b-dea6-4ef3-9af5-90636df0ccd5" providerId="ADAL" clId="{351F3CCF-D83C-4650-AAD6-994E1FE31ACA}" dt="2025-02-06T04:29:36.028" v="193" actId="14100"/>
          <ac:spMkLst>
            <pc:docMk/>
            <pc:sldMk cId="578205498" sldId="2147471700"/>
            <ac:spMk id="3" creationId="{F9203BE1-59C1-A5D0-742A-F5F17200406B}"/>
          </ac:spMkLst>
        </pc:spChg>
        <pc:picChg chg="mod">
          <ac:chgData name="Brenda McBride" userId="8c58b37b-dea6-4ef3-9af5-90636df0ccd5" providerId="ADAL" clId="{351F3CCF-D83C-4650-AAD6-994E1FE31ACA}" dt="2025-02-06T04:58:12.860" v="345" actId="1076"/>
          <ac:picMkLst>
            <pc:docMk/>
            <pc:sldMk cId="578205498" sldId="2147471700"/>
            <ac:picMk id="5" creationId="{13C9361D-1B24-5A67-439F-B977B732E969}"/>
          </ac:picMkLst>
        </pc:picChg>
        <pc:picChg chg="mod">
          <ac:chgData name="Brenda McBride" userId="8c58b37b-dea6-4ef3-9af5-90636df0ccd5" providerId="ADAL" clId="{351F3CCF-D83C-4650-AAD6-994E1FE31ACA}" dt="2025-02-06T04:58:06.475" v="343" actId="1076"/>
          <ac:picMkLst>
            <pc:docMk/>
            <pc:sldMk cId="578205498" sldId="2147471700"/>
            <ac:picMk id="7" creationId="{34BEF2CA-54ED-4E6B-C990-0CE040B1BBE7}"/>
          </ac:picMkLst>
        </pc:picChg>
      </pc:sldChg>
      <pc:sldChg chg="modSp mod">
        <pc:chgData name="Brenda McBride" userId="8c58b37b-dea6-4ef3-9af5-90636df0ccd5" providerId="ADAL" clId="{351F3CCF-D83C-4650-AAD6-994E1FE31ACA}" dt="2025-02-06T04:56:39.738" v="333" actId="120"/>
        <pc:sldMkLst>
          <pc:docMk/>
          <pc:sldMk cId="1537542767" sldId="2147471712"/>
        </pc:sldMkLst>
        <pc:spChg chg="mod">
          <ac:chgData name="Brenda McBride" userId="8c58b37b-dea6-4ef3-9af5-90636df0ccd5" providerId="ADAL" clId="{351F3CCF-D83C-4650-AAD6-994E1FE31ACA}" dt="2025-02-06T04:56:39.738" v="333" actId="120"/>
          <ac:spMkLst>
            <pc:docMk/>
            <pc:sldMk cId="1537542767" sldId="2147471712"/>
            <ac:spMk id="2" creationId="{7EAB922A-19A4-9F8E-5139-ACF6F746CC03}"/>
          </ac:spMkLst>
        </pc:spChg>
        <pc:spChg chg="mod">
          <ac:chgData name="Brenda McBride" userId="8c58b37b-dea6-4ef3-9af5-90636df0ccd5" providerId="ADAL" clId="{351F3CCF-D83C-4650-AAD6-994E1FE31ACA}" dt="2025-02-06T04:28:14.594" v="178" actId="20577"/>
          <ac:spMkLst>
            <pc:docMk/>
            <pc:sldMk cId="1537542767" sldId="2147471712"/>
            <ac:spMk id="5" creationId="{EE41FE85-3215-ABC6-EB53-DD6D379F4007}"/>
          </ac:spMkLst>
        </pc:spChg>
      </pc:sldChg>
      <pc:sldChg chg="addSp delSp modSp mod">
        <pc:chgData name="Brenda McBride" userId="8c58b37b-dea6-4ef3-9af5-90636df0ccd5" providerId="ADAL" clId="{351F3CCF-D83C-4650-AAD6-994E1FE31ACA}" dt="2025-02-06T04:34:46.247" v="300" actId="166"/>
        <pc:sldMkLst>
          <pc:docMk/>
          <pc:sldMk cId="3172981302" sldId="2147471715"/>
        </pc:sldMkLst>
        <pc:spChg chg="mod">
          <ac:chgData name="Brenda McBride" userId="8c58b37b-dea6-4ef3-9af5-90636df0ccd5" providerId="ADAL" clId="{351F3CCF-D83C-4650-AAD6-994E1FE31ACA}" dt="2025-02-06T04:31:20.217" v="277" actId="20577"/>
          <ac:spMkLst>
            <pc:docMk/>
            <pc:sldMk cId="3172981302" sldId="2147471715"/>
            <ac:spMk id="2" creationId="{8E563DB3-5FB9-5006-4563-74B6EC19DCD6}"/>
          </ac:spMkLst>
        </pc:spChg>
        <pc:picChg chg="del">
          <ac:chgData name="Brenda McBride" userId="8c58b37b-dea6-4ef3-9af5-90636df0ccd5" providerId="ADAL" clId="{351F3CCF-D83C-4650-AAD6-994E1FE31ACA}" dt="2025-02-06T04:31:25.376" v="278" actId="478"/>
          <ac:picMkLst>
            <pc:docMk/>
            <pc:sldMk cId="3172981302" sldId="2147471715"/>
            <ac:picMk id="4" creationId="{8C1F6200-3792-DCFB-F169-CC6A934790FA}"/>
          </ac:picMkLst>
        </pc:picChg>
        <pc:picChg chg="add mod">
          <ac:chgData name="Brenda McBride" userId="8c58b37b-dea6-4ef3-9af5-90636df0ccd5" providerId="ADAL" clId="{351F3CCF-D83C-4650-AAD6-994E1FE31ACA}" dt="2025-02-06T04:34:29.549" v="296" actId="1076"/>
          <ac:picMkLst>
            <pc:docMk/>
            <pc:sldMk cId="3172981302" sldId="2147471715"/>
            <ac:picMk id="5" creationId="{2DF7FBA6-429D-CC3F-5E55-B48695719065}"/>
          </ac:picMkLst>
        </pc:picChg>
        <pc:picChg chg="del">
          <ac:chgData name="Brenda McBride" userId="8c58b37b-dea6-4ef3-9af5-90636df0ccd5" providerId="ADAL" clId="{351F3CCF-D83C-4650-AAD6-994E1FE31ACA}" dt="2025-02-06T04:31:26.055" v="279" actId="478"/>
          <ac:picMkLst>
            <pc:docMk/>
            <pc:sldMk cId="3172981302" sldId="2147471715"/>
            <ac:picMk id="7" creationId="{3EEFEFA6-C21C-8A42-395D-362FBCEAE698}"/>
          </ac:picMkLst>
        </pc:picChg>
        <pc:picChg chg="add mod ord">
          <ac:chgData name="Brenda McBride" userId="8c58b37b-dea6-4ef3-9af5-90636df0ccd5" providerId="ADAL" clId="{351F3CCF-D83C-4650-AAD6-994E1FE31ACA}" dt="2025-02-06T04:34:46.247" v="300" actId="166"/>
          <ac:picMkLst>
            <pc:docMk/>
            <pc:sldMk cId="3172981302" sldId="2147471715"/>
            <ac:picMk id="8" creationId="{87EC724B-8B69-7A9B-5395-19F81D548C07}"/>
          </ac:picMkLst>
        </pc:picChg>
      </pc:sldChg>
      <pc:sldChg chg="addSp delSp modSp mod">
        <pc:chgData name="Brenda McBride" userId="8c58b37b-dea6-4ef3-9af5-90636df0ccd5" providerId="ADAL" clId="{351F3CCF-D83C-4650-AAD6-994E1FE31ACA}" dt="2025-02-06T04:47:27.970" v="319" actId="1076"/>
        <pc:sldMkLst>
          <pc:docMk/>
          <pc:sldMk cId="33278427" sldId="2147471716"/>
        </pc:sldMkLst>
        <pc:spChg chg="add del">
          <ac:chgData name="Brenda McBride" userId="8c58b37b-dea6-4ef3-9af5-90636df0ccd5" providerId="ADAL" clId="{351F3CCF-D83C-4650-AAD6-994E1FE31ACA}" dt="2025-02-06T04:46:23.087" v="316" actId="478"/>
          <ac:spMkLst>
            <pc:docMk/>
            <pc:sldMk cId="33278427" sldId="2147471716"/>
            <ac:spMk id="5" creationId="{3F4967D1-2011-F1A7-60B8-04E4CB5D2236}"/>
          </ac:spMkLst>
        </pc:spChg>
        <pc:spChg chg="add del">
          <ac:chgData name="Brenda McBride" userId="8c58b37b-dea6-4ef3-9af5-90636df0ccd5" providerId="ADAL" clId="{351F3CCF-D83C-4650-AAD6-994E1FE31ACA}" dt="2025-02-06T04:46:21.431" v="313" actId="22"/>
          <ac:spMkLst>
            <pc:docMk/>
            <pc:sldMk cId="33278427" sldId="2147471716"/>
            <ac:spMk id="7" creationId="{44963CBD-04EF-BC4F-0CCA-405C9354A864}"/>
          </ac:spMkLst>
        </pc:spChg>
        <pc:spChg chg="mod">
          <ac:chgData name="Brenda McBride" userId="8c58b37b-dea6-4ef3-9af5-90636df0ccd5" providerId="ADAL" clId="{351F3CCF-D83C-4650-AAD6-994E1FE31ACA}" dt="2025-02-06T04:46:22.449" v="314" actId="1076"/>
          <ac:spMkLst>
            <pc:docMk/>
            <pc:sldMk cId="33278427" sldId="2147471716"/>
            <ac:spMk id="20" creationId="{712DCEC2-260D-2374-CC06-201A1E9C92DB}"/>
          </ac:spMkLst>
        </pc:spChg>
        <pc:picChg chg="add del">
          <ac:chgData name="Brenda McBride" userId="8c58b37b-dea6-4ef3-9af5-90636df0ccd5" providerId="ADAL" clId="{351F3CCF-D83C-4650-AAD6-994E1FE31ACA}" dt="2025-02-06T04:46:22.621" v="315" actId="478"/>
          <ac:picMkLst>
            <pc:docMk/>
            <pc:sldMk cId="33278427" sldId="2147471716"/>
            <ac:picMk id="4" creationId="{A9A941F2-8018-FC35-D8B2-A60B75015173}"/>
          </ac:picMkLst>
        </pc:picChg>
        <pc:picChg chg="del">
          <ac:chgData name="Brenda McBride" userId="8c58b37b-dea6-4ef3-9af5-90636df0ccd5" providerId="ADAL" clId="{351F3CCF-D83C-4650-AAD6-994E1FE31ACA}" dt="2025-02-06T04:38:12.382" v="308" actId="478"/>
          <ac:picMkLst>
            <pc:docMk/>
            <pc:sldMk cId="33278427" sldId="2147471716"/>
            <ac:picMk id="6" creationId="{0C12F715-8F99-8E76-2B7E-C4C322E8A014}"/>
          </ac:picMkLst>
        </pc:picChg>
        <pc:picChg chg="add mod">
          <ac:chgData name="Brenda McBride" userId="8c58b37b-dea6-4ef3-9af5-90636df0ccd5" providerId="ADAL" clId="{351F3CCF-D83C-4650-AAD6-994E1FE31ACA}" dt="2025-02-06T04:47:27.970" v="319" actId="1076"/>
          <ac:picMkLst>
            <pc:docMk/>
            <pc:sldMk cId="33278427" sldId="2147471716"/>
            <ac:picMk id="9" creationId="{24770CA5-1685-EABF-82C0-DDFB4EE3E64F}"/>
          </ac:picMkLst>
        </pc:picChg>
      </pc:sldChg>
      <pc:sldChg chg="modSp mod">
        <pc:chgData name="Brenda McBride" userId="8c58b37b-dea6-4ef3-9af5-90636df0ccd5" providerId="ADAL" clId="{351F3CCF-D83C-4650-AAD6-994E1FE31ACA}" dt="2025-02-06T04:29:23.652" v="192" actId="20577"/>
        <pc:sldMkLst>
          <pc:docMk/>
          <pc:sldMk cId="750388827" sldId="2147471717"/>
        </pc:sldMkLst>
        <pc:spChg chg="mod">
          <ac:chgData name="Brenda McBride" userId="8c58b37b-dea6-4ef3-9af5-90636df0ccd5" providerId="ADAL" clId="{351F3CCF-D83C-4650-AAD6-994E1FE31ACA}" dt="2025-02-06T04:29:23.652" v="192" actId="20577"/>
          <ac:spMkLst>
            <pc:docMk/>
            <pc:sldMk cId="750388827" sldId="2147471717"/>
            <ac:spMk id="2" creationId="{494FCE50-C09E-9024-9A77-9AAA64370E9B}"/>
          </ac:spMkLst>
        </pc:spChg>
      </pc:sldChg>
      <pc:sldChg chg="addSp delSp modSp add mod ord">
        <pc:chgData name="Brenda McBride" userId="8c58b37b-dea6-4ef3-9af5-90636df0ccd5" providerId="ADAL" clId="{351F3CCF-D83C-4650-AAD6-994E1FE31ACA}" dt="2025-02-06T05:56:35.192" v="506" actId="1076"/>
        <pc:sldMkLst>
          <pc:docMk/>
          <pc:sldMk cId="776962194" sldId="2147471718"/>
        </pc:sldMkLst>
        <pc:spChg chg="del">
          <ac:chgData name="Brenda McBride" userId="8c58b37b-dea6-4ef3-9af5-90636df0ccd5" providerId="ADAL" clId="{351F3CCF-D83C-4650-AAD6-994E1FE31ACA}" dt="2025-02-06T05:16:36.510" v="422" actId="478"/>
          <ac:spMkLst>
            <pc:docMk/>
            <pc:sldMk cId="776962194" sldId="2147471718"/>
            <ac:spMk id="2" creationId="{812309FF-6CF8-C8F1-7A88-8D4B64BDE012}"/>
          </ac:spMkLst>
        </pc:spChg>
        <pc:spChg chg="del mod">
          <ac:chgData name="Brenda McBride" userId="8c58b37b-dea6-4ef3-9af5-90636df0ccd5" providerId="ADAL" clId="{351F3CCF-D83C-4650-AAD6-994E1FE31ACA}" dt="2025-02-06T05:12:48.578" v="406" actId="478"/>
          <ac:spMkLst>
            <pc:docMk/>
            <pc:sldMk cId="776962194" sldId="2147471718"/>
            <ac:spMk id="5" creationId="{DC0FEA97-A02E-226D-1E6D-15756E6FB791}"/>
          </ac:spMkLst>
        </pc:spChg>
        <pc:spChg chg="mod">
          <ac:chgData name="Brenda McBride" userId="8c58b37b-dea6-4ef3-9af5-90636df0ccd5" providerId="ADAL" clId="{351F3CCF-D83C-4650-AAD6-994E1FE31ACA}" dt="2025-02-06T05:16:09.223" v="421" actId="20577"/>
          <ac:spMkLst>
            <pc:docMk/>
            <pc:sldMk cId="776962194" sldId="2147471718"/>
            <ac:spMk id="20" creationId="{D48F244A-50E0-303B-7F04-C25DA7052130}"/>
          </ac:spMkLst>
        </pc:spChg>
        <pc:picChg chg="del">
          <ac:chgData name="Brenda McBride" userId="8c58b37b-dea6-4ef3-9af5-90636df0ccd5" providerId="ADAL" clId="{351F3CCF-D83C-4650-AAD6-994E1FE31ACA}" dt="2025-02-06T05:12:45.314" v="404" actId="478"/>
          <ac:picMkLst>
            <pc:docMk/>
            <pc:sldMk cId="776962194" sldId="2147471718"/>
            <ac:picMk id="4" creationId="{25C1BEB7-806B-05E7-756A-4848EF77B1A2}"/>
          </ac:picMkLst>
        </pc:picChg>
        <pc:picChg chg="add del mod">
          <ac:chgData name="Brenda McBride" userId="8c58b37b-dea6-4ef3-9af5-90636df0ccd5" providerId="ADAL" clId="{351F3CCF-D83C-4650-AAD6-994E1FE31ACA}" dt="2025-02-06T05:51:02.703" v="459" actId="478"/>
          <ac:picMkLst>
            <pc:docMk/>
            <pc:sldMk cId="776962194" sldId="2147471718"/>
            <ac:picMk id="6" creationId="{311596AE-21AF-4AE1-3EA2-2852B0F02F46}"/>
          </ac:picMkLst>
        </pc:picChg>
        <pc:picChg chg="add mod">
          <ac:chgData name="Brenda McBride" userId="8c58b37b-dea6-4ef3-9af5-90636df0ccd5" providerId="ADAL" clId="{351F3CCF-D83C-4650-AAD6-994E1FE31ACA}" dt="2025-02-06T05:19:06.531" v="428" actId="14100"/>
          <ac:picMkLst>
            <pc:docMk/>
            <pc:sldMk cId="776962194" sldId="2147471718"/>
            <ac:picMk id="7" creationId="{D93294D2-ECB8-EC9B-F2E1-5B8AAB7CDCB2}"/>
          </ac:picMkLst>
        </pc:picChg>
        <pc:picChg chg="del">
          <ac:chgData name="Brenda McBride" userId="8c58b37b-dea6-4ef3-9af5-90636df0ccd5" providerId="ADAL" clId="{351F3CCF-D83C-4650-AAD6-994E1FE31ACA}" dt="2025-02-06T05:12:49.448" v="407" actId="478"/>
          <ac:picMkLst>
            <pc:docMk/>
            <pc:sldMk cId="776962194" sldId="2147471718"/>
            <ac:picMk id="9" creationId="{424B119F-DB6F-B6C9-56A7-89C2BF6E08A2}"/>
          </ac:picMkLst>
        </pc:picChg>
        <pc:picChg chg="add del mod">
          <ac:chgData name="Brenda McBride" userId="8c58b37b-dea6-4ef3-9af5-90636df0ccd5" providerId="ADAL" clId="{351F3CCF-D83C-4650-AAD6-994E1FE31ACA}" dt="2025-02-06T05:19:32.818" v="432" actId="478"/>
          <ac:picMkLst>
            <pc:docMk/>
            <pc:sldMk cId="776962194" sldId="2147471718"/>
            <ac:picMk id="10" creationId="{3B638BBD-889A-E525-7C8A-E624897B695C}"/>
          </ac:picMkLst>
        </pc:picChg>
        <pc:picChg chg="add del mod">
          <ac:chgData name="Brenda McBride" userId="8c58b37b-dea6-4ef3-9af5-90636df0ccd5" providerId="ADAL" clId="{351F3CCF-D83C-4650-AAD6-994E1FE31ACA}" dt="2025-02-06T05:51:04.771" v="460" actId="478"/>
          <ac:picMkLst>
            <pc:docMk/>
            <pc:sldMk cId="776962194" sldId="2147471718"/>
            <ac:picMk id="13" creationId="{D4E95E36-3B5A-8DA6-4374-98B0EA6BB80D}"/>
          </ac:picMkLst>
        </pc:picChg>
        <pc:picChg chg="add del mod">
          <ac:chgData name="Brenda McBride" userId="8c58b37b-dea6-4ef3-9af5-90636df0ccd5" providerId="ADAL" clId="{351F3CCF-D83C-4650-AAD6-994E1FE31ACA}" dt="2025-02-06T05:51:05.364" v="461" actId="478"/>
          <ac:picMkLst>
            <pc:docMk/>
            <pc:sldMk cId="776962194" sldId="2147471718"/>
            <ac:picMk id="15" creationId="{421B9CD2-52C3-B3E5-C498-203C4D5D789F}"/>
          </ac:picMkLst>
        </pc:picChg>
        <pc:picChg chg="add del mod">
          <ac:chgData name="Brenda McBride" userId="8c58b37b-dea6-4ef3-9af5-90636df0ccd5" providerId="ADAL" clId="{351F3CCF-D83C-4650-AAD6-994E1FE31ACA}" dt="2025-02-06T05:51:06.127" v="462" actId="478"/>
          <ac:picMkLst>
            <pc:docMk/>
            <pc:sldMk cId="776962194" sldId="2147471718"/>
            <ac:picMk id="17" creationId="{1E4DA13D-A353-7535-9F56-F18064254293}"/>
          </ac:picMkLst>
        </pc:picChg>
        <pc:picChg chg="add mod">
          <ac:chgData name="Brenda McBride" userId="8c58b37b-dea6-4ef3-9af5-90636df0ccd5" providerId="ADAL" clId="{351F3CCF-D83C-4650-AAD6-994E1FE31ACA}" dt="2025-02-06T05:56:30.428" v="504" actId="1076"/>
          <ac:picMkLst>
            <pc:docMk/>
            <pc:sldMk cId="776962194" sldId="2147471718"/>
            <ac:picMk id="19" creationId="{915B05C6-9785-50A2-F4EC-F1A29B4EA1A8}"/>
          </ac:picMkLst>
        </pc:picChg>
        <pc:picChg chg="add mod">
          <ac:chgData name="Brenda McBride" userId="8c58b37b-dea6-4ef3-9af5-90636df0ccd5" providerId="ADAL" clId="{351F3CCF-D83C-4650-AAD6-994E1FE31ACA}" dt="2025-02-06T05:55:31.869" v="492" actId="1076"/>
          <ac:picMkLst>
            <pc:docMk/>
            <pc:sldMk cId="776962194" sldId="2147471718"/>
            <ac:picMk id="22" creationId="{8F346CEC-5478-0DC4-A93B-B4EB6A4804AF}"/>
          </ac:picMkLst>
        </pc:picChg>
        <pc:picChg chg="add mod">
          <ac:chgData name="Brenda McBride" userId="8c58b37b-dea6-4ef3-9af5-90636df0ccd5" providerId="ADAL" clId="{351F3CCF-D83C-4650-AAD6-994E1FE31ACA}" dt="2025-02-06T05:56:32.496" v="505" actId="1076"/>
          <ac:picMkLst>
            <pc:docMk/>
            <pc:sldMk cId="776962194" sldId="2147471718"/>
            <ac:picMk id="24" creationId="{7D1BB113-4C50-28EA-6420-61224C3781F9}"/>
          </ac:picMkLst>
        </pc:picChg>
        <pc:picChg chg="add mod">
          <ac:chgData name="Brenda McBride" userId="8c58b37b-dea6-4ef3-9af5-90636df0ccd5" providerId="ADAL" clId="{351F3CCF-D83C-4650-AAD6-994E1FE31ACA}" dt="2025-02-06T05:56:12.624" v="500" actId="1076"/>
          <ac:picMkLst>
            <pc:docMk/>
            <pc:sldMk cId="776962194" sldId="2147471718"/>
            <ac:picMk id="26" creationId="{233E47CB-E1CF-17CB-AFE8-2C0B7A19D048}"/>
          </ac:picMkLst>
        </pc:picChg>
        <pc:picChg chg="add mod">
          <ac:chgData name="Brenda McBride" userId="8c58b37b-dea6-4ef3-9af5-90636df0ccd5" providerId="ADAL" clId="{351F3CCF-D83C-4650-AAD6-994E1FE31ACA}" dt="2025-02-06T05:56:35.192" v="506" actId="1076"/>
          <ac:picMkLst>
            <pc:docMk/>
            <pc:sldMk cId="776962194" sldId="2147471718"/>
            <ac:picMk id="28" creationId="{830205DF-5E54-308C-F71B-D9D755FA8FA1}"/>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696FF05-62AB-92F3-B12E-49B10A495AE4}"/>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a:extLst>
              <a:ext uri="{FF2B5EF4-FFF2-40B4-BE49-F238E27FC236}">
                <a16:creationId xmlns:a16="http://schemas.microsoft.com/office/drawing/2014/main" id="{D1FBF2B6-A53E-E789-52DC-505F172645CE}"/>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CD623988-B010-4FD2-A19A-763A44DF846D}" type="datetimeFigureOut">
              <a:rPr lang="en-US" smtClean="0"/>
              <a:t>2/5/2025</a:t>
            </a:fld>
            <a:endParaRPr lang="en-US"/>
          </a:p>
        </p:txBody>
      </p:sp>
      <p:sp>
        <p:nvSpPr>
          <p:cNvPr id="4" name="Footer Placeholder 3">
            <a:extLst>
              <a:ext uri="{FF2B5EF4-FFF2-40B4-BE49-F238E27FC236}">
                <a16:creationId xmlns:a16="http://schemas.microsoft.com/office/drawing/2014/main" id="{C6BB7282-CD45-B6BC-FD09-B74F941EA022}"/>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8BB9E3E-AE60-4F8D-BD80-72E67A6591CC}"/>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2C63EC6F-7B91-47FF-86FB-0FBC4FEB2939}" type="slidenum">
              <a:rPr lang="en-US" smtClean="0"/>
              <a:t>‹#›</a:t>
            </a:fld>
            <a:endParaRPr lang="en-US"/>
          </a:p>
        </p:txBody>
      </p:sp>
    </p:spTree>
    <p:extLst>
      <p:ext uri="{BB962C8B-B14F-4D97-AF65-F5344CB8AC3E}">
        <p14:creationId xmlns:p14="http://schemas.microsoft.com/office/powerpoint/2010/main" val="4149509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87609EF4-CFA6-4332-B1DD-97DC87DB5E06}" type="datetimeFigureOut">
              <a:rPr lang="en-US" smtClean="0"/>
              <a:t>2/5/2025</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B45C4404-C523-4C05-83AC-34A586FAAB3A}" type="slidenum">
              <a:rPr lang="en-US" smtClean="0"/>
              <a:t>‹#›</a:t>
            </a:fld>
            <a:endParaRPr lang="en-US"/>
          </a:p>
        </p:txBody>
      </p:sp>
    </p:spTree>
    <p:extLst>
      <p:ext uri="{BB962C8B-B14F-4D97-AF65-F5344CB8AC3E}">
        <p14:creationId xmlns:p14="http://schemas.microsoft.com/office/powerpoint/2010/main" val="3811705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5C4404-C523-4C05-83AC-34A586FAAB3A}" type="slidenum">
              <a:rPr lang="en-US" smtClean="0"/>
              <a:t>1</a:t>
            </a:fld>
            <a:endParaRPr lang="en-US"/>
          </a:p>
        </p:txBody>
      </p:sp>
    </p:spTree>
    <p:extLst>
      <p:ext uri="{BB962C8B-B14F-4D97-AF65-F5344CB8AC3E}">
        <p14:creationId xmlns:p14="http://schemas.microsoft.com/office/powerpoint/2010/main" val="1234171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5C4404-C523-4C05-83AC-34A586FAAB3A}" type="slidenum">
              <a:rPr lang="en-US" smtClean="0"/>
              <a:t>2</a:t>
            </a:fld>
            <a:endParaRPr lang="en-US"/>
          </a:p>
        </p:txBody>
      </p:sp>
    </p:spTree>
    <p:extLst>
      <p:ext uri="{BB962C8B-B14F-4D97-AF65-F5344CB8AC3E}">
        <p14:creationId xmlns:p14="http://schemas.microsoft.com/office/powerpoint/2010/main" val="648958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5C4404-C523-4C05-83AC-34A586FAAB3A}" type="slidenum">
              <a:rPr lang="en-US" smtClean="0"/>
              <a:t>3</a:t>
            </a:fld>
            <a:endParaRPr lang="en-US"/>
          </a:p>
        </p:txBody>
      </p:sp>
    </p:spTree>
    <p:extLst>
      <p:ext uri="{BB962C8B-B14F-4D97-AF65-F5344CB8AC3E}">
        <p14:creationId xmlns:p14="http://schemas.microsoft.com/office/powerpoint/2010/main" val="3467688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FF825-1CB2-AAB8-6026-12A0AB4456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2967E1-A643-1F01-7670-074A7A94DEC4}"/>
              </a:ext>
            </a:extLst>
          </p:cNvPr>
          <p:cNvSpPr>
            <a:spLocks noGrp="1" noRot="1" noChangeAspect="1"/>
          </p:cNvSpPr>
          <p:nvPr>
            <p:ph type="sldImg"/>
          </p:nvPr>
        </p:nvSpPr>
        <p:spPr>
          <a:xfrm>
            <a:off x="735013" y="1173163"/>
            <a:ext cx="5632450" cy="3168650"/>
          </a:xfrm>
        </p:spPr>
      </p:sp>
      <p:sp>
        <p:nvSpPr>
          <p:cNvPr id="3" name="Notes Placeholder 2">
            <a:extLst>
              <a:ext uri="{FF2B5EF4-FFF2-40B4-BE49-F238E27FC236}">
                <a16:creationId xmlns:a16="http://schemas.microsoft.com/office/drawing/2014/main" id="{82FB8F98-F667-7927-6B56-121FD93610C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FA14C26-A4B8-DD2B-FB79-FAE1BECD3E5B}"/>
              </a:ext>
            </a:extLst>
          </p:cNvPr>
          <p:cNvSpPr>
            <a:spLocks noGrp="1"/>
          </p:cNvSpPr>
          <p:nvPr>
            <p:ph type="sldNum" sz="quarter" idx="5"/>
          </p:nvPr>
        </p:nvSpPr>
        <p:spPr/>
        <p:txBody>
          <a:bodyPr/>
          <a:lstStyle/>
          <a:p>
            <a:fld id="{B45C4404-C523-4C05-83AC-34A586FAAB3A}" type="slidenum">
              <a:rPr lang="en-US" smtClean="0"/>
              <a:t>4</a:t>
            </a:fld>
            <a:endParaRPr lang="en-US"/>
          </a:p>
        </p:txBody>
      </p:sp>
    </p:spTree>
    <p:extLst>
      <p:ext uri="{BB962C8B-B14F-4D97-AF65-F5344CB8AC3E}">
        <p14:creationId xmlns:p14="http://schemas.microsoft.com/office/powerpoint/2010/main" val="3358780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5C4404-C523-4C05-83AC-34A586FAAB3A}" type="slidenum">
              <a:rPr lang="en-US" smtClean="0"/>
              <a:t>5</a:t>
            </a:fld>
            <a:endParaRPr lang="en-US"/>
          </a:p>
        </p:txBody>
      </p:sp>
    </p:spTree>
    <p:extLst>
      <p:ext uri="{BB962C8B-B14F-4D97-AF65-F5344CB8AC3E}">
        <p14:creationId xmlns:p14="http://schemas.microsoft.com/office/powerpoint/2010/main" val="26307229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x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1C92B1-D4EB-063B-FA1E-7F700DF95A6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5614"/>
          <a:stretch/>
        </p:blipFill>
        <p:spPr>
          <a:xfrm>
            <a:off x="6805878" y="0"/>
            <a:ext cx="5386124" cy="6858000"/>
          </a:xfrm>
          <a:prstGeom prst="rect">
            <a:avLst/>
          </a:prstGeom>
        </p:spPr>
      </p:pic>
      <p:sp>
        <p:nvSpPr>
          <p:cNvPr id="7" name="Text Placeholder 8">
            <a:extLst>
              <a:ext uri="{FF2B5EF4-FFF2-40B4-BE49-F238E27FC236}">
                <a16:creationId xmlns:a16="http://schemas.microsoft.com/office/drawing/2014/main" id="{AD6114D4-3BB4-4A96-49A2-D962093EA096}"/>
              </a:ext>
            </a:extLst>
          </p:cNvPr>
          <p:cNvSpPr>
            <a:spLocks noGrp="1"/>
          </p:cNvSpPr>
          <p:nvPr>
            <p:ph type="body" sz="quarter" idx="17" hasCustomPrompt="1"/>
            <p:custDataLst>
              <p:tags r:id="rId1"/>
            </p:custDataLst>
          </p:nvPr>
        </p:nvSpPr>
        <p:spPr>
          <a:xfrm>
            <a:off x="587376" y="4963417"/>
            <a:ext cx="5119157" cy="294529"/>
          </a:xfrm>
          <a:prstGeom prst="rect">
            <a:avLst/>
          </a:prstGeom>
        </p:spPr>
        <p:txBody>
          <a:bodyPr anchor="b" anchorCtr="0">
            <a:normAutofit/>
          </a:bodyPr>
          <a:lstStyle>
            <a:lvl1pPr marL="0" indent="0">
              <a:spcBef>
                <a:spcPts val="0"/>
              </a:spcBef>
              <a:spcAft>
                <a:spcPts val="0"/>
              </a:spcAft>
              <a:buNone/>
              <a:defRPr sz="1401">
                <a:solidFill>
                  <a:schemeClr val="tx1"/>
                </a:solidFill>
                <a:latin typeface="Lato" panose="020F0502020204030203" pitchFamily="34" charset="77"/>
              </a:defRPr>
            </a:lvl1pPr>
            <a:lvl2pPr marL="0" indent="0">
              <a:spcBef>
                <a:spcPts val="0"/>
              </a:spcBef>
              <a:spcAft>
                <a:spcPts val="0"/>
              </a:spcAft>
              <a:buNone/>
              <a:defRPr i="1">
                <a:solidFill>
                  <a:schemeClr val="tx1"/>
                </a:solidFill>
                <a:latin typeface="Times New Roman" panose="02020603050405020304" pitchFamily="18" charset="0"/>
                <a:cs typeface="Times New Roman" panose="02020603050405020304" pitchFamily="18" charset="0"/>
              </a:defRPr>
            </a:lvl2pPr>
          </a:lstStyle>
          <a:p>
            <a:pPr lvl="0"/>
            <a:r>
              <a:rPr lang="en-US"/>
              <a:t>[Date]</a:t>
            </a:r>
          </a:p>
        </p:txBody>
      </p:sp>
      <p:sp>
        <p:nvSpPr>
          <p:cNvPr id="8" name="Text Placeholder 16">
            <a:extLst>
              <a:ext uri="{FF2B5EF4-FFF2-40B4-BE49-F238E27FC236}">
                <a16:creationId xmlns:a16="http://schemas.microsoft.com/office/drawing/2014/main" id="{BD387205-B7F8-EBA6-D0FA-F675C6C95024}"/>
              </a:ext>
            </a:extLst>
          </p:cNvPr>
          <p:cNvSpPr>
            <a:spLocks noGrp="1"/>
          </p:cNvSpPr>
          <p:nvPr>
            <p:ph type="body" sz="quarter" idx="20" hasCustomPrompt="1"/>
          </p:nvPr>
        </p:nvSpPr>
        <p:spPr>
          <a:xfrm>
            <a:off x="587377" y="4377412"/>
            <a:ext cx="5119159" cy="586005"/>
          </a:xfrm>
          <a:prstGeom prst="rect">
            <a:avLst/>
          </a:prstGeom>
        </p:spPr>
        <p:txBody>
          <a:bodyPr>
            <a:noAutofit/>
          </a:bodyPr>
          <a:lstStyle>
            <a:lvl1pPr marL="0" indent="0">
              <a:buNone/>
              <a:defRPr sz="2000" b="0">
                <a:solidFill>
                  <a:schemeClr val="tx1"/>
                </a:solidFill>
                <a:latin typeface="Lato" panose="020F0502020204030203" pitchFamily="34" charset="77"/>
              </a:defRPr>
            </a:lvl1pPr>
          </a:lstStyle>
          <a:p>
            <a:pPr lvl="0"/>
            <a:r>
              <a:rPr lang="en-US"/>
              <a:t>[Company]</a:t>
            </a:r>
            <a:endParaRPr lang="en-GB"/>
          </a:p>
        </p:txBody>
      </p:sp>
      <p:pic>
        <p:nvPicPr>
          <p:cNvPr id="4" name="Picture 3" descr="A blue text on a black background&#10;&#10;Description automatically generated">
            <a:extLst>
              <a:ext uri="{FF2B5EF4-FFF2-40B4-BE49-F238E27FC236}">
                <a16:creationId xmlns:a16="http://schemas.microsoft.com/office/drawing/2014/main" id="{C258CD64-484B-C59F-D4A6-114E73E735E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87375" y="5549419"/>
            <a:ext cx="1828800" cy="781970"/>
          </a:xfrm>
          <a:prstGeom prst="rect">
            <a:avLst/>
          </a:prstGeom>
        </p:spPr>
      </p:pic>
      <p:pic>
        <p:nvPicPr>
          <p:cNvPr id="2" name="Picture 1">
            <a:extLst>
              <a:ext uri="{FF2B5EF4-FFF2-40B4-BE49-F238E27FC236}">
                <a16:creationId xmlns:a16="http://schemas.microsoft.com/office/drawing/2014/main" id="{C24B9810-B412-6105-6B68-925A9D36E2E3}"/>
              </a:ext>
            </a:extLst>
          </p:cNvPr>
          <p:cNvPicPr>
            <a:picLocks noChangeAspect="1"/>
          </p:cNvPicPr>
          <p:nvPr userDrawn="1"/>
        </p:nvPicPr>
        <p:blipFill rotWithShape="1">
          <a:blip r:embed="rId5"/>
          <a:srcRect r="47576"/>
          <a:stretch/>
        </p:blipFill>
        <p:spPr>
          <a:xfrm>
            <a:off x="6805878" y="0"/>
            <a:ext cx="5386124" cy="6858000"/>
          </a:xfrm>
          <a:prstGeom prst="rect">
            <a:avLst/>
          </a:prstGeom>
        </p:spPr>
      </p:pic>
    </p:spTree>
    <p:extLst>
      <p:ext uri="{BB962C8B-B14F-4D97-AF65-F5344CB8AC3E}">
        <p14:creationId xmlns:p14="http://schemas.microsoft.com/office/powerpoint/2010/main" val="3808154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blank">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Footer Placeholder 5">
            <a:extLst>
              <a:ext uri="{FF2B5EF4-FFF2-40B4-BE49-F238E27FC236}">
                <a16:creationId xmlns:a16="http://schemas.microsoft.com/office/drawing/2014/main" id="{378B7C96-7E84-7D44-9F9A-C73B2ABB658C}"/>
              </a:ext>
            </a:extLst>
          </p:cNvPr>
          <p:cNvSpPr>
            <a:spLocks noGrp="1"/>
          </p:cNvSpPr>
          <p:nvPr>
            <p:ph type="ftr" sz="quarter" idx="16"/>
          </p:nvPr>
        </p:nvSpPr>
        <p:spPr>
          <a:xfrm>
            <a:off x="848784" y="6354979"/>
            <a:ext cx="6720416" cy="365125"/>
          </a:xfrm>
        </p:spPr>
        <p:txBody>
          <a:bodyPr/>
          <a:lstStyle/>
          <a:p>
            <a:r>
              <a:rPr lang="en-US"/>
              <a:t>&amp;</a:t>
            </a:r>
          </a:p>
        </p:txBody>
      </p:sp>
      <p:sp>
        <p:nvSpPr>
          <p:cNvPr id="44" name="Slide Number Placeholder 2">
            <a:extLst>
              <a:ext uri="{FF2B5EF4-FFF2-40B4-BE49-F238E27FC236}">
                <a16:creationId xmlns:a16="http://schemas.microsoft.com/office/drawing/2014/main" id="{85447570-3F60-7D4C-B030-7E89943E6245}"/>
              </a:ext>
            </a:extLst>
          </p:cNvPr>
          <p:cNvSpPr>
            <a:spLocks noGrp="1"/>
          </p:cNvSpPr>
          <p:nvPr>
            <p:ph type="sldNum" sz="quarter" idx="12"/>
          </p:nvPr>
        </p:nvSpPr>
        <p:spPr>
          <a:xfrm>
            <a:off x="419101" y="6354979"/>
            <a:ext cx="369796" cy="365125"/>
          </a:xfrm>
        </p:spPr>
        <p:txBody>
          <a:bodyPr/>
          <a:lstStyle>
            <a:lvl1pPr algn="l">
              <a:defRPr/>
            </a:lvl1pPr>
          </a:lstStyle>
          <a:p>
            <a:fld id="{89BBF7CD-64C2-944D-9BC0-D9847A17D7BA}" type="slidenum">
              <a:rPr lang="en-US" smtClean="0"/>
              <a:pPr/>
              <a:t>‹#›</a:t>
            </a:fld>
            <a:endParaRPr lang="en-US"/>
          </a:p>
        </p:txBody>
      </p:sp>
      <p:sp>
        <p:nvSpPr>
          <p:cNvPr id="7" name="Title Placeholder 1">
            <a:extLst>
              <a:ext uri="{FF2B5EF4-FFF2-40B4-BE49-F238E27FC236}">
                <a16:creationId xmlns:a16="http://schemas.microsoft.com/office/drawing/2014/main" id="{1C34AF33-A3C8-BE4F-80AE-5DD9C45D0070}"/>
              </a:ext>
            </a:extLst>
          </p:cNvPr>
          <p:cNvSpPr>
            <a:spLocks noGrp="1"/>
          </p:cNvSpPr>
          <p:nvPr>
            <p:ph type="title"/>
          </p:nvPr>
        </p:nvSpPr>
        <p:spPr>
          <a:xfrm>
            <a:off x="419101" y="1084065"/>
            <a:ext cx="11149755" cy="1183865"/>
          </a:xfrm>
          <a:prstGeom prst="rect">
            <a:avLst/>
          </a:prstGeom>
        </p:spPr>
        <p:txBody>
          <a:bodyPr vert="horz" lIns="0" tIns="0" rIns="0" bIns="0" rtlCol="0" anchor="t">
            <a:noAutofit/>
          </a:bodyPr>
          <a:lstStyle/>
          <a:p>
            <a:r>
              <a:rPr lang="en-US"/>
              <a:t>Click to edit Master title style</a:t>
            </a:r>
          </a:p>
        </p:txBody>
      </p:sp>
    </p:spTree>
    <p:extLst>
      <p:ext uri="{BB962C8B-B14F-4D97-AF65-F5344CB8AC3E}">
        <p14:creationId xmlns:p14="http://schemas.microsoft.com/office/powerpoint/2010/main" val="276221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L1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53CBD4E-D737-E34D-908D-CE6344C6C1D8}"/>
              </a:ext>
            </a:extLst>
          </p:cNvPr>
          <p:cNvSpPr/>
          <p:nvPr userDrawn="1"/>
        </p:nvSpPr>
        <p:spPr>
          <a:xfrm>
            <a:off x="3373821" y="386502"/>
            <a:ext cx="8818180" cy="617873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35" name="Text Placeholder 37">
            <a:extLst>
              <a:ext uri="{FF2B5EF4-FFF2-40B4-BE49-F238E27FC236}">
                <a16:creationId xmlns:a16="http://schemas.microsoft.com/office/drawing/2014/main" id="{E514FF51-FFCD-CB6D-8F7C-5C7C6B898BCA}"/>
              </a:ext>
            </a:extLst>
          </p:cNvPr>
          <p:cNvSpPr>
            <a:spLocks noGrp="1"/>
          </p:cNvSpPr>
          <p:nvPr>
            <p:ph type="body" sz="quarter" idx="10" hasCustomPrompt="1"/>
          </p:nvPr>
        </p:nvSpPr>
        <p:spPr>
          <a:xfrm>
            <a:off x="640081" y="1858225"/>
            <a:ext cx="2145163" cy="3318617"/>
          </a:xfrm>
          <a:prstGeom prst="rect">
            <a:avLst/>
          </a:prstGeom>
        </p:spPr>
        <p:txBody>
          <a:bodyPr anchor="ctr"/>
          <a:lstStyle>
            <a:lvl1pPr marL="0" indent="0" algn="r">
              <a:spcBef>
                <a:spcPts val="1001"/>
              </a:spcBef>
              <a:buNone/>
              <a:defRPr sz="2400" b="1">
                <a:solidFill>
                  <a:srgbClr val="00609B"/>
                </a:solidFill>
                <a:latin typeface="Lato" panose="020F0502020204030203" pitchFamily="34" charset="0"/>
                <a:ea typeface="Lato" panose="020F0502020204030203" pitchFamily="34" charset="0"/>
                <a:cs typeface="Lato" panose="020F0502020204030203" pitchFamily="34" charset="0"/>
              </a:defRPr>
            </a:lvl1pPr>
            <a:lvl2pPr marL="457195" indent="0">
              <a:buNone/>
              <a:defRPr sz="1401">
                <a:latin typeface="Lato" panose="020F0502020204030203" pitchFamily="34" charset="0"/>
                <a:ea typeface="Lato" panose="020F0502020204030203" pitchFamily="34" charset="0"/>
                <a:cs typeface="Lato" panose="020F0502020204030203" pitchFamily="34" charset="0"/>
              </a:defRPr>
            </a:lvl2pPr>
            <a:lvl3pPr marL="914388" indent="0">
              <a:buNone/>
              <a:defRPr sz="1401">
                <a:latin typeface="Lato" panose="020F0502020204030203" pitchFamily="34" charset="0"/>
                <a:ea typeface="Lato" panose="020F0502020204030203" pitchFamily="34" charset="0"/>
                <a:cs typeface="Lato" panose="020F0502020204030203" pitchFamily="34" charset="0"/>
              </a:defRPr>
            </a:lvl3pPr>
            <a:lvl4pPr marL="1371583" indent="0">
              <a:buNone/>
              <a:defRPr sz="1401">
                <a:latin typeface="Lato" panose="020F0502020204030203" pitchFamily="34" charset="0"/>
                <a:ea typeface="Lato" panose="020F0502020204030203" pitchFamily="34" charset="0"/>
                <a:cs typeface="Lato" panose="020F0502020204030203" pitchFamily="34" charset="0"/>
              </a:defRPr>
            </a:lvl4pPr>
            <a:lvl5pPr marL="1828777" indent="0">
              <a:buNone/>
              <a:defRPr sz="1401">
                <a:latin typeface="Lato" panose="020F0502020204030203" pitchFamily="34" charset="0"/>
                <a:ea typeface="Lato" panose="020F0502020204030203" pitchFamily="34" charset="0"/>
                <a:cs typeface="Lato" panose="020F0502020204030203" pitchFamily="34" charset="0"/>
              </a:defRPr>
            </a:lvl5pPr>
          </a:lstStyle>
          <a:p>
            <a:pPr lvl="0"/>
            <a:r>
              <a:rPr lang="en-US"/>
              <a:t>Text goes here…</a:t>
            </a:r>
          </a:p>
        </p:txBody>
      </p:sp>
      <p:sp>
        <p:nvSpPr>
          <p:cNvPr id="36" name="Text Placeholder 37">
            <a:extLst>
              <a:ext uri="{FF2B5EF4-FFF2-40B4-BE49-F238E27FC236}">
                <a16:creationId xmlns:a16="http://schemas.microsoft.com/office/drawing/2014/main" id="{F077BFB8-8C10-69BF-21A9-C697933C7EA6}"/>
              </a:ext>
            </a:extLst>
          </p:cNvPr>
          <p:cNvSpPr>
            <a:spLocks noGrp="1"/>
          </p:cNvSpPr>
          <p:nvPr>
            <p:ph type="body" sz="quarter" idx="13" hasCustomPrompt="1"/>
          </p:nvPr>
        </p:nvSpPr>
        <p:spPr>
          <a:xfrm>
            <a:off x="5967167" y="1858227"/>
            <a:ext cx="5197324" cy="3318617"/>
          </a:xfrm>
          <a:prstGeom prst="rect">
            <a:avLst/>
          </a:prstGeom>
        </p:spPr>
        <p:txBody>
          <a:bodyPr numCol="2" anchor="ctr"/>
          <a:lstStyle>
            <a:lvl1pPr marL="171449" indent="-171449">
              <a:spcBef>
                <a:spcPts val="1001"/>
              </a:spcBef>
              <a:buFont typeface="Wingdings" pitchFamily="2" charset="2"/>
              <a:buChar char="ü"/>
              <a:defRPr sz="1401" b="0">
                <a:solidFill>
                  <a:schemeClr val="tx1"/>
                </a:solidFill>
                <a:latin typeface="Lato" panose="020F0502020204030203" pitchFamily="34" charset="0"/>
                <a:ea typeface="Lato" panose="020F0502020204030203" pitchFamily="34" charset="0"/>
                <a:cs typeface="Lato" panose="020F0502020204030203" pitchFamily="34" charset="0"/>
              </a:defRPr>
            </a:lvl1pPr>
            <a:lvl2pPr marL="457195" indent="0">
              <a:buNone/>
              <a:defRPr sz="1401">
                <a:latin typeface="Lato" panose="020F0502020204030203" pitchFamily="34" charset="0"/>
                <a:ea typeface="Lato" panose="020F0502020204030203" pitchFamily="34" charset="0"/>
                <a:cs typeface="Lato" panose="020F0502020204030203" pitchFamily="34" charset="0"/>
              </a:defRPr>
            </a:lvl2pPr>
            <a:lvl3pPr marL="914388" indent="0">
              <a:buNone/>
              <a:defRPr sz="1401">
                <a:latin typeface="Lato" panose="020F0502020204030203" pitchFamily="34" charset="0"/>
                <a:ea typeface="Lato" panose="020F0502020204030203" pitchFamily="34" charset="0"/>
                <a:cs typeface="Lato" panose="020F0502020204030203" pitchFamily="34" charset="0"/>
              </a:defRPr>
            </a:lvl3pPr>
            <a:lvl4pPr marL="1371583" indent="0">
              <a:buNone/>
              <a:defRPr sz="1401">
                <a:latin typeface="Lato" panose="020F0502020204030203" pitchFamily="34" charset="0"/>
                <a:ea typeface="Lato" panose="020F0502020204030203" pitchFamily="34" charset="0"/>
                <a:cs typeface="Lato" panose="020F0502020204030203" pitchFamily="34" charset="0"/>
              </a:defRPr>
            </a:lvl4pPr>
            <a:lvl5pPr marL="1828777" indent="0">
              <a:buNone/>
              <a:defRPr sz="1401">
                <a:latin typeface="Lato" panose="020F0502020204030203" pitchFamily="34" charset="0"/>
                <a:ea typeface="Lato" panose="020F0502020204030203" pitchFamily="34" charset="0"/>
                <a:cs typeface="Lato" panose="020F0502020204030203" pitchFamily="34" charset="0"/>
              </a:defRPr>
            </a:lvl5pPr>
          </a:lstStyle>
          <a:p>
            <a:pPr lvl="0"/>
            <a:r>
              <a:rPr lang="en-US"/>
              <a:t>Two column text goes here…</a:t>
            </a:r>
          </a:p>
        </p:txBody>
      </p:sp>
      <p:sp>
        <p:nvSpPr>
          <p:cNvPr id="3" name="Rectangle 2">
            <a:extLst>
              <a:ext uri="{FF2B5EF4-FFF2-40B4-BE49-F238E27FC236}">
                <a16:creationId xmlns:a16="http://schemas.microsoft.com/office/drawing/2014/main" id="{B82E1C24-70D8-BC47-B278-38E68D9DA3DC}"/>
              </a:ext>
            </a:extLst>
          </p:cNvPr>
          <p:cNvSpPr/>
          <p:nvPr userDrawn="1"/>
        </p:nvSpPr>
        <p:spPr>
          <a:xfrm>
            <a:off x="3373823" y="1257035"/>
            <a:ext cx="172383" cy="4668143"/>
          </a:xfrm>
          <a:prstGeom prst="rect">
            <a:avLst/>
          </a:prstGeom>
          <a:solidFill>
            <a:srgbClr val="006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5" name="Text Placeholder 7">
            <a:extLst>
              <a:ext uri="{FF2B5EF4-FFF2-40B4-BE49-F238E27FC236}">
                <a16:creationId xmlns:a16="http://schemas.microsoft.com/office/drawing/2014/main" id="{D6DD5CC1-2A68-B58B-F6A3-E20F56A4E0C0}"/>
              </a:ext>
            </a:extLst>
          </p:cNvPr>
          <p:cNvSpPr>
            <a:spLocks noGrp="1"/>
          </p:cNvSpPr>
          <p:nvPr>
            <p:ph type="body" sz="quarter" idx="28" hasCustomPrompt="1"/>
          </p:nvPr>
        </p:nvSpPr>
        <p:spPr>
          <a:xfrm>
            <a:off x="640080" y="632387"/>
            <a:ext cx="1488549" cy="415498"/>
          </a:xfrm>
          <a:prstGeom prst="rect">
            <a:avLst/>
          </a:prstGeom>
        </p:spPr>
        <p:txBody>
          <a:bodyPr wrap="none" lIns="0" tIns="91440" anchor="ctr" anchorCtr="0">
            <a:spAutoFit/>
          </a:bodyPr>
          <a:lstStyle>
            <a:lvl1pPr marL="0" indent="0">
              <a:buNone/>
              <a:defRPr sz="2000" b="1">
                <a:latin typeface="Lato" panose="020F0502020204030203" pitchFamily="34" charset="0"/>
                <a:ea typeface="Lato" panose="020F0502020204030203" pitchFamily="34" charset="0"/>
                <a:cs typeface="Lato" panose="020F0502020204030203" pitchFamily="34" charset="0"/>
              </a:defRPr>
            </a:lvl1pPr>
          </a:lstStyle>
          <a:p>
            <a:pPr lvl="0"/>
            <a:r>
              <a:rPr lang="en-US"/>
              <a:t>PAGE TITLE</a:t>
            </a:r>
          </a:p>
        </p:txBody>
      </p:sp>
    </p:spTree>
    <p:extLst>
      <p:ext uri="{BB962C8B-B14F-4D97-AF65-F5344CB8AC3E}">
        <p14:creationId xmlns:p14="http://schemas.microsoft.com/office/powerpoint/2010/main" val="129251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1805" y="483183"/>
            <a:ext cx="10515600" cy="548480"/>
          </a:xfrm>
          <a:prstGeom prst="rect">
            <a:avLst/>
          </a:prstGeom>
        </p:spPr>
        <p:txBody>
          <a:bodyPr/>
          <a:lstStyle>
            <a:lvl1pPr>
              <a:defRPr sz="2400">
                <a:latin typeface="Lato Light" panose="020F0302020204030203" pitchFamily="34" charset="0"/>
              </a:defRPr>
            </a:lvl1pPr>
          </a:lstStyle>
          <a:p>
            <a:r>
              <a:rPr lang="en-US"/>
              <a:t>Click to edit Master title style</a:t>
            </a:r>
          </a:p>
        </p:txBody>
      </p:sp>
      <p:pic>
        <p:nvPicPr>
          <p:cNvPr id="8" name="Picture 7" descr="A blue text on a black background&#10;&#10;Description automatically generated">
            <a:extLst>
              <a:ext uri="{FF2B5EF4-FFF2-40B4-BE49-F238E27FC236}">
                <a16:creationId xmlns:a16="http://schemas.microsoft.com/office/drawing/2014/main" id="{4E39E4AE-2B8F-BCC7-D300-D5E1726AAB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21875" y="249694"/>
            <a:ext cx="1828800" cy="781970"/>
          </a:xfrm>
          <a:prstGeom prst="rect">
            <a:avLst/>
          </a:prstGeom>
        </p:spPr>
      </p:pic>
      <p:sp>
        <p:nvSpPr>
          <p:cNvPr id="9" name="TextBox 8">
            <a:extLst>
              <a:ext uri="{FF2B5EF4-FFF2-40B4-BE49-F238E27FC236}">
                <a16:creationId xmlns:a16="http://schemas.microsoft.com/office/drawing/2014/main" id="{B9A195C3-F709-8B59-3131-38BE78E2F413}"/>
              </a:ext>
            </a:extLst>
          </p:cNvPr>
          <p:cNvSpPr txBox="1"/>
          <p:nvPr userDrawn="1"/>
        </p:nvSpPr>
        <p:spPr>
          <a:xfrm>
            <a:off x="152247" y="6524302"/>
            <a:ext cx="3539752" cy="200055"/>
          </a:xfrm>
          <a:prstGeom prst="rect">
            <a:avLst/>
          </a:prstGeom>
          <a:noFill/>
        </p:spPr>
        <p:txBody>
          <a:bodyPr wrap="none" rtlCol="0">
            <a:spAutoFit/>
          </a:bodyPr>
          <a:lstStyle/>
          <a:p>
            <a:pPr algn="l"/>
            <a:r>
              <a:rPr lang="en-US" sz="700">
                <a:solidFill>
                  <a:schemeClr val="tx1"/>
                </a:solidFill>
                <a:latin typeface="Calibri" panose="020F0502020204030204" pitchFamily="34" charset="0"/>
                <a:cs typeface="Calibri" panose="020F0502020204030204" pitchFamily="34" charset="0"/>
              </a:rPr>
              <a:t>©2024 Student Insurance| CA License 0386216. All rights reserved. Private and Confidential</a:t>
            </a:r>
            <a:endParaRPr lang="en-US" sz="900" b="1">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1805" y="483183"/>
            <a:ext cx="10515600" cy="548480"/>
          </a:xfrm>
          <a:prstGeom prst="rect">
            <a:avLst/>
          </a:prstGeom>
        </p:spPr>
        <p:txBody>
          <a:bodyPr/>
          <a:lstStyle>
            <a:lvl1pPr>
              <a:defRPr sz="2400">
                <a:latin typeface="Lato Light" panose="020F0302020204030203" pitchFamily="34" charset="0"/>
              </a:defRPr>
            </a:lvl1pPr>
          </a:lstStyle>
          <a:p>
            <a:r>
              <a:rPr lang="en-US"/>
              <a:t>Click to edit Master title style</a:t>
            </a:r>
          </a:p>
        </p:txBody>
      </p:sp>
      <p:sp>
        <p:nvSpPr>
          <p:cNvPr id="9" name="TextBox 8">
            <a:extLst>
              <a:ext uri="{FF2B5EF4-FFF2-40B4-BE49-F238E27FC236}">
                <a16:creationId xmlns:a16="http://schemas.microsoft.com/office/drawing/2014/main" id="{B9A195C3-F709-8B59-3131-38BE78E2F413}"/>
              </a:ext>
            </a:extLst>
          </p:cNvPr>
          <p:cNvSpPr txBox="1"/>
          <p:nvPr userDrawn="1"/>
        </p:nvSpPr>
        <p:spPr>
          <a:xfrm>
            <a:off x="152247" y="6524302"/>
            <a:ext cx="3539752" cy="200055"/>
          </a:xfrm>
          <a:prstGeom prst="rect">
            <a:avLst/>
          </a:prstGeom>
          <a:noFill/>
        </p:spPr>
        <p:txBody>
          <a:bodyPr wrap="none" rtlCol="0">
            <a:spAutoFit/>
          </a:bodyPr>
          <a:lstStyle/>
          <a:p>
            <a:pPr algn="l"/>
            <a:r>
              <a:rPr lang="en-US" sz="700">
                <a:solidFill>
                  <a:schemeClr val="tx1"/>
                </a:solidFill>
                <a:latin typeface="Calibri" panose="020F0502020204030204" pitchFamily="34" charset="0"/>
                <a:cs typeface="Calibri" panose="020F0502020204030204" pitchFamily="34" charset="0"/>
              </a:rPr>
              <a:t>©2024 Student Insurance| CA License 0386216. All rights reserved. Private and Confidential</a:t>
            </a:r>
            <a:endParaRPr lang="en-US" sz="900" b="1">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94841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1805" y="483183"/>
            <a:ext cx="10515600" cy="548480"/>
          </a:xfrm>
          <a:prstGeom prst="rect">
            <a:avLst/>
          </a:prstGeom>
        </p:spPr>
        <p:txBody>
          <a:bodyPr/>
          <a:lstStyle>
            <a:lvl1pPr>
              <a:defRPr sz="2400">
                <a:latin typeface="Lato Light" panose="020F0302020204030203" pitchFamily="34" charset="0"/>
              </a:defRPr>
            </a:lvl1pPr>
          </a:lstStyle>
          <a:p>
            <a:r>
              <a:rPr lang="en-US"/>
              <a:t>Click to edit Master title style</a:t>
            </a:r>
          </a:p>
        </p:txBody>
      </p:sp>
      <p:sp>
        <p:nvSpPr>
          <p:cNvPr id="7" name="Shape 16">
            <a:extLst>
              <a:ext uri="{FF2B5EF4-FFF2-40B4-BE49-F238E27FC236}">
                <a16:creationId xmlns:a16="http://schemas.microsoft.com/office/drawing/2014/main" id="{A40D7BB0-3FD4-3790-CF11-7D602AB85491}"/>
              </a:ext>
            </a:extLst>
          </p:cNvPr>
          <p:cNvSpPr>
            <a:spLocks noChangeShapeType="1"/>
          </p:cNvSpPr>
          <p:nvPr userDrawn="1"/>
        </p:nvSpPr>
        <p:spPr bwMode="auto">
          <a:xfrm>
            <a:off x="481809" y="1164618"/>
            <a:ext cx="11228388" cy="0"/>
          </a:xfrm>
          <a:prstGeom prst="line">
            <a:avLst/>
          </a:prstGeom>
          <a:noFill/>
          <a:ln w="9525">
            <a:solidFill>
              <a:schemeClr val="tx2"/>
            </a:solidFill>
            <a:miter lim="400000"/>
            <a:headEnd/>
            <a:tailEnd/>
          </a:ln>
          <a:extLst>
            <a:ext uri="{909E8E84-426E-40DD-AFC4-6F175D3DCCD1}">
              <a14:hiddenFill xmlns:a14="http://schemas.microsoft.com/office/drawing/2010/main">
                <a:noFill/>
              </a14:hiddenFill>
            </a:ext>
          </a:extLst>
        </p:spPr>
        <p:txBody>
          <a:bodyPr lIns="25401" tIns="25401" rIns="25401" bIns="25401" anchor="ctr"/>
          <a:lstStyle/>
          <a:p>
            <a:endParaRPr lang="en-US" sz="549" b="0" i="0">
              <a:latin typeface="Lato" panose="020F0502020204030203" pitchFamily="34" charset="0"/>
            </a:endParaRPr>
          </a:p>
        </p:txBody>
      </p:sp>
      <p:pic>
        <p:nvPicPr>
          <p:cNvPr id="8" name="Picture 7" descr="A blue text on a black background&#10;&#10;Description automatically generated">
            <a:extLst>
              <a:ext uri="{FF2B5EF4-FFF2-40B4-BE49-F238E27FC236}">
                <a16:creationId xmlns:a16="http://schemas.microsoft.com/office/drawing/2014/main" id="{4E39E4AE-2B8F-BCC7-D300-D5E1726AAB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21875" y="249694"/>
            <a:ext cx="1828800" cy="781970"/>
          </a:xfrm>
          <a:prstGeom prst="rect">
            <a:avLst/>
          </a:prstGeom>
        </p:spPr>
      </p:pic>
      <p:pic>
        <p:nvPicPr>
          <p:cNvPr id="3" name="Graphic 2">
            <a:extLst>
              <a:ext uri="{FF2B5EF4-FFF2-40B4-BE49-F238E27FC236}">
                <a16:creationId xmlns:a16="http://schemas.microsoft.com/office/drawing/2014/main" id="{50DE2550-CBFA-6BCF-720C-994809EDB68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 y="4261938"/>
            <a:ext cx="3453892" cy="2590419"/>
          </a:xfrm>
          <a:prstGeom prst="rect">
            <a:avLst/>
          </a:prstGeom>
        </p:spPr>
      </p:pic>
    </p:spTree>
    <p:extLst>
      <p:ext uri="{BB962C8B-B14F-4D97-AF65-F5344CB8AC3E}">
        <p14:creationId xmlns:p14="http://schemas.microsoft.com/office/powerpoint/2010/main" val="2174480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4" name="Picture 3" descr="A blue text on a black background&#10;&#10;Description automatically generated">
            <a:extLst>
              <a:ext uri="{FF2B5EF4-FFF2-40B4-BE49-F238E27FC236}">
                <a16:creationId xmlns:a16="http://schemas.microsoft.com/office/drawing/2014/main" id="{4BB2228C-DA63-3A20-25EB-5851026280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21875" y="249694"/>
            <a:ext cx="1828800" cy="781970"/>
          </a:xfrm>
          <a:prstGeom prst="rect">
            <a:avLst/>
          </a:prstGeom>
        </p:spPr>
      </p:pic>
      <p:sp>
        <p:nvSpPr>
          <p:cNvPr id="5" name="Title 4">
            <a:extLst>
              <a:ext uri="{FF2B5EF4-FFF2-40B4-BE49-F238E27FC236}">
                <a16:creationId xmlns:a16="http://schemas.microsoft.com/office/drawing/2014/main" id="{AA01E83A-43BC-A1EE-F192-59A6DCF57A40}"/>
              </a:ext>
            </a:extLst>
          </p:cNvPr>
          <p:cNvSpPr>
            <a:spLocks noGrp="1"/>
          </p:cNvSpPr>
          <p:nvPr>
            <p:ph type="title"/>
          </p:nvPr>
        </p:nvSpPr>
        <p:spPr>
          <a:xfrm>
            <a:off x="838203" y="365127"/>
            <a:ext cx="10515600" cy="1325563"/>
          </a:xfrm>
          <a:prstGeom prst="rect">
            <a:avLst/>
          </a:prstGeom>
        </p:spPr>
        <p:txBody>
          <a:bodyPr/>
          <a:lstStyle>
            <a:lvl1pPr>
              <a:defRPr sz="2400">
                <a:latin typeface="Lato Light" panose="020F0302020204030203" pitchFamily="34" charset="0"/>
              </a:defRPr>
            </a:lvl1pPr>
          </a:lstStyle>
          <a:p>
            <a:r>
              <a:rPr lang="en-US"/>
              <a:t>Click to edit Master title style</a:t>
            </a:r>
          </a:p>
        </p:txBody>
      </p:sp>
    </p:spTree>
    <p:extLst>
      <p:ext uri="{BB962C8B-B14F-4D97-AF65-F5344CB8AC3E}">
        <p14:creationId xmlns:p14="http://schemas.microsoft.com/office/powerpoint/2010/main" val="3523847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6388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078A4A-006D-923F-5A3F-989E66C9A87F}"/>
              </a:ext>
            </a:extLst>
          </p:cNvPr>
          <p:cNvSpPr/>
          <p:nvPr userDrawn="1"/>
        </p:nvSpPr>
        <p:spPr>
          <a:xfrm>
            <a:off x="0" y="2327148"/>
            <a:ext cx="182880" cy="2286000"/>
          </a:xfrm>
          <a:prstGeom prst="rect">
            <a:avLst/>
          </a:prstGeom>
          <a:solidFill>
            <a:srgbClr val="006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Tree>
    <p:extLst>
      <p:ext uri="{BB962C8B-B14F-4D97-AF65-F5344CB8AC3E}">
        <p14:creationId xmlns:p14="http://schemas.microsoft.com/office/powerpoint/2010/main" val="4101159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B5A0E033-8D67-411A-104A-05CF6FE5BDCB}"/>
              </a:ext>
            </a:extLst>
          </p:cNvPr>
          <p:cNvSpPr>
            <a:spLocks noGrp="1"/>
          </p:cNvSpPr>
          <p:nvPr>
            <p:ph type="body" sz="quarter" idx="11" hasCustomPrompt="1"/>
          </p:nvPr>
        </p:nvSpPr>
        <p:spPr>
          <a:xfrm>
            <a:off x="4834634" y="1535862"/>
            <a:ext cx="6374585" cy="1582577"/>
          </a:xfrm>
          <a:prstGeom prst="rect">
            <a:avLst/>
          </a:prstGeom>
        </p:spPr>
        <p:txBody>
          <a:bodyPr/>
          <a:lstStyle>
            <a:lvl1pPr marL="0" indent="0">
              <a:lnSpc>
                <a:spcPct val="100000"/>
              </a:lnSpc>
              <a:spcBef>
                <a:spcPts val="0"/>
              </a:spcBef>
              <a:buFont typeface="Arial" panose="020B0604020202020204" pitchFamily="34" charset="0"/>
              <a:buNone/>
              <a:defRPr sz="1200">
                <a:latin typeface="Lato" panose="020F0502020204030203" pitchFamily="34" charset="0"/>
                <a:ea typeface="Lato" panose="020F0502020204030203" pitchFamily="34" charset="0"/>
                <a:cs typeface="Lato" panose="020F0502020204030203" pitchFamily="34" charset="0"/>
              </a:defRPr>
            </a:lvl1pPr>
            <a:lvl2pPr marL="457195" indent="0">
              <a:buNone/>
              <a:defRPr sz="900">
                <a:latin typeface="Lato" panose="020F0502020204030203" pitchFamily="34" charset="0"/>
                <a:ea typeface="Lato" panose="020F0502020204030203" pitchFamily="34" charset="0"/>
                <a:cs typeface="Lato" panose="020F0502020204030203" pitchFamily="34" charset="0"/>
              </a:defRPr>
            </a:lvl2pPr>
            <a:lvl3pPr marL="914388" indent="0">
              <a:buNone/>
              <a:defRPr sz="900">
                <a:latin typeface="Lato" panose="020F0502020204030203" pitchFamily="34" charset="0"/>
                <a:ea typeface="Lato" panose="020F0502020204030203" pitchFamily="34" charset="0"/>
                <a:cs typeface="Lato" panose="020F0502020204030203" pitchFamily="34" charset="0"/>
              </a:defRPr>
            </a:lvl3pPr>
            <a:lvl4pPr marL="1371583" indent="0">
              <a:buNone/>
              <a:defRPr sz="900">
                <a:latin typeface="Lato" panose="020F0502020204030203" pitchFamily="34" charset="0"/>
                <a:ea typeface="Lato" panose="020F0502020204030203" pitchFamily="34" charset="0"/>
                <a:cs typeface="Lato" panose="020F0502020204030203" pitchFamily="34" charset="0"/>
              </a:defRPr>
            </a:lvl4pPr>
            <a:lvl5pPr marL="1828777" indent="0">
              <a:buNone/>
              <a:defRPr sz="900">
                <a:latin typeface="Lato" panose="020F0502020204030203" pitchFamily="34" charset="0"/>
                <a:ea typeface="Lato" panose="020F0502020204030203" pitchFamily="34" charset="0"/>
                <a:cs typeface="Lato" panose="020F0502020204030203" pitchFamily="34" charset="0"/>
              </a:defRPr>
            </a:lvl5pPr>
          </a:lstStyle>
          <a:p>
            <a:pPr lvl="0"/>
            <a:r>
              <a:rPr lang="en-US"/>
              <a:t>Text goes here…</a:t>
            </a:r>
          </a:p>
        </p:txBody>
      </p:sp>
      <p:sp>
        <p:nvSpPr>
          <p:cNvPr id="4" name="Rectangle 3">
            <a:extLst>
              <a:ext uri="{FF2B5EF4-FFF2-40B4-BE49-F238E27FC236}">
                <a16:creationId xmlns:a16="http://schemas.microsoft.com/office/drawing/2014/main" id="{AB0929EA-1B6E-5B25-E396-7FE7C5DEB7B1}"/>
              </a:ext>
            </a:extLst>
          </p:cNvPr>
          <p:cNvSpPr/>
          <p:nvPr userDrawn="1"/>
        </p:nvSpPr>
        <p:spPr>
          <a:xfrm>
            <a:off x="0" y="2327148"/>
            <a:ext cx="182880" cy="2286000"/>
          </a:xfrm>
          <a:prstGeom prst="rect">
            <a:avLst/>
          </a:prstGeom>
          <a:solidFill>
            <a:srgbClr val="006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5" name="Text Placeholder 32">
            <a:extLst>
              <a:ext uri="{FF2B5EF4-FFF2-40B4-BE49-F238E27FC236}">
                <a16:creationId xmlns:a16="http://schemas.microsoft.com/office/drawing/2014/main" id="{9D10B85F-29B8-6230-A224-1530DC6DF7E7}"/>
              </a:ext>
            </a:extLst>
          </p:cNvPr>
          <p:cNvSpPr>
            <a:spLocks noGrp="1"/>
          </p:cNvSpPr>
          <p:nvPr>
            <p:ph type="body" sz="quarter" idx="17" hasCustomPrompt="1"/>
          </p:nvPr>
        </p:nvSpPr>
        <p:spPr>
          <a:xfrm>
            <a:off x="4834634" y="3432036"/>
            <a:ext cx="2971455" cy="1909836"/>
          </a:xfrm>
          <a:prstGeom prst="rect">
            <a:avLst/>
          </a:prstGeom>
        </p:spPr>
        <p:txBody>
          <a:bodyPr/>
          <a:lstStyle>
            <a:lvl1pPr marL="114300" indent="-114300">
              <a:buClr>
                <a:srgbClr val="00609B"/>
              </a:buClr>
              <a:buFont typeface="Arial" panose="020B0604020202020204" pitchFamily="34" charset="0"/>
              <a:buChar char="•"/>
              <a:tabLst/>
              <a:defRPr sz="1200">
                <a:latin typeface="Lato" panose="020F0502020204030203" pitchFamily="34" charset="0"/>
                <a:ea typeface="Lato" panose="020F0502020204030203" pitchFamily="34" charset="0"/>
                <a:cs typeface="Lato" panose="020F0502020204030203" pitchFamily="34" charset="0"/>
              </a:defRPr>
            </a:lvl1pPr>
            <a:lvl2pPr marL="457195" indent="0">
              <a:buNone/>
              <a:defRPr sz="1001">
                <a:latin typeface="Lato" panose="020F0502020204030203" pitchFamily="34" charset="0"/>
                <a:ea typeface="Lato" panose="020F0502020204030203" pitchFamily="34" charset="0"/>
                <a:cs typeface="Lato" panose="020F0502020204030203" pitchFamily="34" charset="0"/>
              </a:defRPr>
            </a:lvl2pPr>
            <a:lvl3pPr marL="914388" indent="0">
              <a:buNone/>
              <a:defRPr sz="1001">
                <a:latin typeface="Lato" panose="020F0502020204030203" pitchFamily="34" charset="0"/>
                <a:ea typeface="Lato" panose="020F0502020204030203" pitchFamily="34" charset="0"/>
                <a:cs typeface="Lato" panose="020F0502020204030203" pitchFamily="34" charset="0"/>
              </a:defRPr>
            </a:lvl3pPr>
            <a:lvl4pPr marL="1371583" indent="0">
              <a:buNone/>
              <a:defRPr sz="1001">
                <a:latin typeface="Lato" panose="020F0502020204030203" pitchFamily="34" charset="0"/>
                <a:ea typeface="Lato" panose="020F0502020204030203" pitchFamily="34" charset="0"/>
                <a:cs typeface="Lato" panose="020F0502020204030203" pitchFamily="34" charset="0"/>
              </a:defRPr>
            </a:lvl4pPr>
            <a:lvl5pPr marL="1828777" indent="0">
              <a:buNone/>
              <a:defRPr sz="1001">
                <a:latin typeface="Lato" panose="020F0502020204030203" pitchFamily="34" charset="0"/>
                <a:ea typeface="Lato" panose="020F0502020204030203" pitchFamily="34" charset="0"/>
                <a:cs typeface="Lato" panose="020F0502020204030203" pitchFamily="34" charset="0"/>
              </a:defRPr>
            </a:lvl5pPr>
          </a:lstStyle>
          <a:p>
            <a:pPr lvl="0"/>
            <a:r>
              <a:rPr lang="en-US"/>
              <a:t>Bullet goes here…</a:t>
            </a:r>
          </a:p>
        </p:txBody>
      </p:sp>
      <p:sp>
        <p:nvSpPr>
          <p:cNvPr id="6" name="Text Placeholder 32">
            <a:extLst>
              <a:ext uri="{FF2B5EF4-FFF2-40B4-BE49-F238E27FC236}">
                <a16:creationId xmlns:a16="http://schemas.microsoft.com/office/drawing/2014/main" id="{BAD4DB6B-43C5-41B5-1B23-9FD89B03607E}"/>
              </a:ext>
            </a:extLst>
          </p:cNvPr>
          <p:cNvSpPr>
            <a:spLocks noGrp="1"/>
          </p:cNvSpPr>
          <p:nvPr>
            <p:ph type="body" sz="quarter" idx="18" hasCustomPrompt="1"/>
          </p:nvPr>
        </p:nvSpPr>
        <p:spPr>
          <a:xfrm>
            <a:off x="8232351" y="3432036"/>
            <a:ext cx="2971455" cy="1909836"/>
          </a:xfrm>
          <a:prstGeom prst="rect">
            <a:avLst/>
          </a:prstGeom>
        </p:spPr>
        <p:txBody>
          <a:bodyPr/>
          <a:lstStyle>
            <a:lvl1pPr marL="114300" indent="-114300">
              <a:buClr>
                <a:srgbClr val="00609B"/>
              </a:buClr>
              <a:buFont typeface="Arial" panose="020B0604020202020204" pitchFamily="34" charset="0"/>
              <a:buChar char="•"/>
              <a:tabLst/>
              <a:defRPr sz="1200">
                <a:latin typeface="Lato" panose="020F0502020204030203" pitchFamily="34" charset="0"/>
                <a:ea typeface="Lato" panose="020F0502020204030203" pitchFamily="34" charset="0"/>
                <a:cs typeface="Lato" panose="020F0502020204030203" pitchFamily="34" charset="0"/>
              </a:defRPr>
            </a:lvl1pPr>
            <a:lvl2pPr marL="457195" indent="0">
              <a:buNone/>
              <a:defRPr sz="1001">
                <a:latin typeface="Lato" panose="020F0502020204030203" pitchFamily="34" charset="0"/>
                <a:ea typeface="Lato" panose="020F0502020204030203" pitchFamily="34" charset="0"/>
                <a:cs typeface="Lato" panose="020F0502020204030203" pitchFamily="34" charset="0"/>
              </a:defRPr>
            </a:lvl2pPr>
            <a:lvl3pPr marL="914388" indent="0">
              <a:buNone/>
              <a:defRPr sz="1001">
                <a:latin typeface="Lato" panose="020F0502020204030203" pitchFamily="34" charset="0"/>
                <a:ea typeface="Lato" panose="020F0502020204030203" pitchFamily="34" charset="0"/>
                <a:cs typeface="Lato" panose="020F0502020204030203" pitchFamily="34" charset="0"/>
              </a:defRPr>
            </a:lvl3pPr>
            <a:lvl4pPr marL="1371583" indent="0">
              <a:buNone/>
              <a:defRPr sz="1001">
                <a:latin typeface="Lato" panose="020F0502020204030203" pitchFamily="34" charset="0"/>
                <a:ea typeface="Lato" panose="020F0502020204030203" pitchFamily="34" charset="0"/>
                <a:cs typeface="Lato" panose="020F0502020204030203" pitchFamily="34" charset="0"/>
              </a:defRPr>
            </a:lvl4pPr>
            <a:lvl5pPr marL="1828777" indent="0">
              <a:buNone/>
              <a:defRPr sz="1001">
                <a:latin typeface="Lato" panose="020F0502020204030203" pitchFamily="34" charset="0"/>
                <a:ea typeface="Lato" panose="020F0502020204030203" pitchFamily="34" charset="0"/>
                <a:cs typeface="Lato" panose="020F0502020204030203" pitchFamily="34" charset="0"/>
              </a:defRPr>
            </a:lvl5pPr>
          </a:lstStyle>
          <a:p>
            <a:pPr lvl="0"/>
            <a:r>
              <a:rPr lang="en-US"/>
              <a:t>Bullet goes here…</a:t>
            </a:r>
          </a:p>
        </p:txBody>
      </p:sp>
      <p:pic>
        <p:nvPicPr>
          <p:cNvPr id="7" name="Picture 6" descr="A blue text on a black background&#10;&#10;Description automatically generated">
            <a:extLst>
              <a:ext uri="{FF2B5EF4-FFF2-40B4-BE49-F238E27FC236}">
                <a16:creationId xmlns:a16="http://schemas.microsoft.com/office/drawing/2014/main" id="{454DD94E-F943-E002-2B24-95184A61D5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21875" y="249694"/>
            <a:ext cx="1828800" cy="781970"/>
          </a:xfrm>
          <a:prstGeom prst="rect">
            <a:avLst/>
          </a:prstGeom>
        </p:spPr>
      </p:pic>
    </p:spTree>
    <p:extLst>
      <p:ext uri="{BB962C8B-B14F-4D97-AF65-F5344CB8AC3E}">
        <p14:creationId xmlns:p14="http://schemas.microsoft.com/office/powerpoint/2010/main" val="3648639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lank 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CF41F1F-1F36-9293-B966-1AB97F798BE2}"/>
              </a:ext>
            </a:extLst>
          </p:cNvPr>
          <p:cNvSpPr>
            <a:spLocks noGrp="1"/>
          </p:cNvSpPr>
          <p:nvPr>
            <p:ph type="title"/>
          </p:nvPr>
        </p:nvSpPr>
        <p:spPr>
          <a:xfrm>
            <a:off x="481805" y="483183"/>
            <a:ext cx="10515600" cy="548480"/>
          </a:xfrm>
          <a:prstGeom prst="rect">
            <a:avLst/>
          </a:prstGeom>
        </p:spPr>
        <p:txBody>
          <a:bodyPr/>
          <a:lstStyle>
            <a:lvl1pPr>
              <a:defRPr sz="2400">
                <a:latin typeface="Lato Light" panose="020F0302020204030203" pitchFamily="34" charset="0"/>
              </a:defRPr>
            </a:lvl1pPr>
          </a:lstStyle>
          <a:p>
            <a:r>
              <a:rPr lang="en-US"/>
              <a:t>Click to edit Master title style</a:t>
            </a:r>
          </a:p>
        </p:txBody>
      </p:sp>
      <p:sp>
        <p:nvSpPr>
          <p:cNvPr id="8" name="Shape 16">
            <a:extLst>
              <a:ext uri="{FF2B5EF4-FFF2-40B4-BE49-F238E27FC236}">
                <a16:creationId xmlns:a16="http://schemas.microsoft.com/office/drawing/2014/main" id="{AD175097-38BD-2BAD-65F8-50A42A50CCD0}"/>
              </a:ext>
            </a:extLst>
          </p:cNvPr>
          <p:cNvSpPr>
            <a:spLocks noChangeShapeType="1"/>
          </p:cNvSpPr>
          <p:nvPr userDrawn="1"/>
        </p:nvSpPr>
        <p:spPr bwMode="auto">
          <a:xfrm>
            <a:off x="481809" y="1164618"/>
            <a:ext cx="11228388" cy="0"/>
          </a:xfrm>
          <a:prstGeom prst="line">
            <a:avLst/>
          </a:prstGeom>
          <a:noFill/>
          <a:ln w="9525">
            <a:solidFill>
              <a:schemeClr val="tx2"/>
            </a:solidFill>
            <a:miter lim="400000"/>
            <a:headEnd/>
            <a:tailEnd/>
          </a:ln>
          <a:extLst>
            <a:ext uri="{909E8E84-426E-40DD-AFC4-6F175D3DCCD1}">
              <a14:hiddenFill xmlns:a14="http://schemas.microsoft.com/office/drawing/2010/main">
                <a:noFill/>
              </a14:hiddenFill>
            </a:ext>
          </a:extLst>
        </p:spPr>
        <p:txBody>
          <a:bodyPr lIns="25401" tIns="25401" rIns="25401" bIns="25401" anchor="ctr"/>
          <a:lstStyle/>
          <a:p>
            <a:endParaRPr lang="en-US" sz="549" b="0" i="0">
              <a:latin typeface="Lato" panose="020F0502020204030203" pitchFamily="34" charset="0"/>
            </a:endParaRPr>
          </a:p>
        </p:txBody>
      </p:sp>
      <p:pic>
        <p:nvPicPr>
          <p:cNvPr id="9" name="Picture 8" descr="A blue text on a black background&#10;&#10;Description automatically generated">
            <a:extLst>
              <a:ext uri="{FF2B5EF4-FFF2-40B4-BE49-F238E27FC236}">
                <a16:creationId xmlns:a16="http://schemas.microsoft.com/office/drawing/2014/main" id="{D7C77E28-D974-AEF4-F10A-0F3D8F41D7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21875" y="249694"/>
            <a:ext cx="1828800" cy="781970"/>
          </a:xfrm>
          <a:prstGeom prst="rect">
            <a:avLst/>
          </a:prstGeom>
        </p:spPr>
      </p:pic>
    </p:spTree>
    <p:extLst>
      <p:ext uri="{BB962C8B-B14F-4D97-AF65-F5344CB8AC3E}">
        <p14:creationId xmlns:p14="http://schemas.microsoft.com/office/powerpoint/2010/main" val="3243093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8015966-4382-F9D8-1F9A-43676A2B4CF6}"/>
              </a:ext>
            </a:extLst>
          </p:cNvPr>
          <p:cNvCxnSpPr>
            <a:cxnSpLocks/>
          </p:cNvCxnSpPr>
          <p:nvPr userDrawn="1"/>
        </p:nvCxnSpPr>
        <p:spPr>
          <a:xfrm>
            <a:off x="11358347" y="6408139"/>
            <a:ext cx="0" cy="23232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8E345DD-0E52-37E8-74A7-F56EC3B7CA82}"/>
              </a:ext>
            </a:extLst>
          </p:cNvPr>
          <p:cNvSpPr txBox="1"/>
          <p:nvPr userDrawn="1"/>
        </p:nvSpPr>
        <p:spPr>
          <a:xfrm>
            <a:off x="11500524" y="6447895"/>
            <a:ext cx="147476" cy="154017"/>
          </a:xfrm>
          <a:prstGeom prst="rect">
            <a:avLst/>
          </a:prstGeom>
          <a:noFill/>
        </p:spPr>
        <p:txBody>
          <a:bodyPr wrap="none" lIns="0" tIns="0" rIns="0" bIns="0" rtlCol="0">
            <a:spAutoFit/>
          </a:bodyPr>
          <a:lstStyle/>
          <a:p>
            <a:pPr algn="l"/>
            <a:fld id="{C2CAC021-811D-024C-8470-9A9FFA723BA7}" type="slidenum">
              <a:rPr lang="en-US" sz="1001" b="0" i="0" smtClean="0">
                <a:solidFill>
                  <a:schemeClr val="tx1"/>
                </a:solidFill>
                <a:latin typeface="Lato" panose="020F0502020204030203" pitchFamily="34" charset="0"/>
                <a:cs typeface="Lato" panose="020F0502020204030203" pitchFamily="34" charset="0"/>
              </a:rPr>
              <a:pPr algn="l"/>
              <a:t>‹#›</a:t>
            </a:fld>
            <a:endParaRPr lang="en-US" sz="1001" b="0" i="0">
              <a:solidFill>
                <a:schemeClr val="tx1"/>
              </a:solidFill>
              <a:latin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74" r:id="rId1"/>
    <p:sldLayoutId id="2147483662" r:id="rId2"/>
    <p:sldLayoutId id="2147483680" r:id="rId3"/>
    <p:sldLayoutId id="2147483675" r:id="rId4"/>
    <p:sldLayoutId id="2147483676" r:id="rId5"/>
    <p:sldLayoutId id="2147483667" r:id="rId6"/>
    <p:sldLayoutId id="2147483679" r:id="rId7"/>
    <p:sldLayoutId id="2147483677" r:id="rId8"/>
    <p:sldLayoutId id="2147483681" r:id="rId9"/>
    <p:sldLayoutId id="2147483683" r:id="rId10"/>
    <p:sldLayoutId id="2147483685" r:id="rId11"/>
  </p:sldLayoutIdLst>
  <p:hf hdr="0" dt="0"/>
  <p:txStyles>
    <p:titleStyle>
      <a:lvl1pPr algn="l" defTabSz="91438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8" indent="-228598" algn="l" defTabSz="914388"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92" indent="-228598" algn="l" defTabSz="91438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86" indent="-228598" algn="l" defTabSz="91438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81" indent="-228598" algn="l" defTabSz="914388"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75" indent="-228598" algn="l" defTabSz="914388"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69" indent="-228598" algn="l" defTabSz="914388"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64" indent="-228598" algn="l" defTabSz="914388"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58" indent="-228598" algn="l" defTabSz="914388"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152" indent="-228598" algn="l" defTabSz="914388"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88" rtl="0" eaLnBrk="1" latinLnBrk="0" hangingPunct="1">
        <a:defRPr sz="1801" kern="1200">
          <a:solidFill>
            <a:schemeClr val="tx1"/>
          </a:solidFill>
          <a:latin typeface="+mn-lt"/>
          <a:ea typeface="+mn-ea"/>
          <a:cs typeface="+mn-cs"/>
        </a:defRPr>
      </a:lvl1pPr>
      <a:lvl2pPr marL="457195" algn="l" defTabSz="914388" rtl="0" eaLnBrk="1" latinLnBrk="0" hangingPunct="1">
        <a:defRPr sz="1801" kern="1200">
          <a:solidFill>
            <a:schemeClr val="tx1"/>
          </a:solidFill>
          <a:latin typeface="+mn-lt"/>
          <a:ea typeface="+mn-ea"/>
          <a:cs typeface="+mn-cs"/>
        </a:defRPr>
      </a:lvl2pPr>
      <a:lvl3pPr marL="914388" algn="l" defTabSz="914388" rtl="0" eaLnBrk="1" latinLnBrk="0" hangingPunct="1">
        <a:defRPr sz="1801" kern="1200">
          <a:solidFill>
            <a:schemeClr val="tx1"/>
          </a:solidFill>
          <a:latin typeface="+mn-lt"/>
          <a:ea typeface="+mn-ea"/>
          <a:cs typeface="+mn-cs"/>
        </a:defRPr>
      </a:lvl3pPr>
      <a:lvl4pPr marL="1371583" algn="l" defTabSz="914388" rtl="0" eaLnBrk="1" latinLnBrk="0" hangingPunct="1">
        <a:defRPr sz="1801" kern="1200">
          <a:solidFill>
            <a:schemeClr val="tx1"/>
          </a:solidFill>
          <a:latin typeface="+mn-lt"/>
          <a:ea typeface="+mn-ea"/>
          <a:cs typeface="+mn-cs"/>
        </a:defRPr>
      </a:lvl4pPr>
      <a:lvl5pPr marL="1828777" algn="l" defTabSz="914388" rtl="0" eaLnBrk="1" latinLnBrk="0" hangingPunct="1">
        <a:defRPr sz="1801" kern="1200">
          <a:solidFill>
            <a:schemeClr val="tx1"/>
          </a:solidFill>
          <a:latin typeface="+mn-lt"/>
          <a:ea typeface="+mn-ea"/>
          <a:cs typeface="+mn-cs"/>
        </a:defRPr>
      </a:lvl5pPr>
      <a:lvl6pPr marL="2285972" algn="l" defTabSz="914388" rtl="0" eaLnBrk="1" latinLnBrk="0" hangingPunct="1">
        <a:defRPr sz="1801" kern="1200">
          <a:solidFill>
            <a:schemeClr val="tx1"/>
          </a:solidFill>
          <a:latin typeface="+mn-lt"/>
          <a:ea typeface="+mn-ea"/>
          <a:cs typeface="+mn-cs"/>
        </a:defRPr>
      </a:lvl6pPr>
      <a:lvl7pPr marL="2743166" algn="l" defTabSz="914388" rtl="0" eaLnBrk="1" latinLnBrk="0" hangingPunct="1">
        <a:defRPr sz="1801" kern="1200">
          <a:solidFill>
            <a:schemeClr val="tx1"/>
          </a:solidFill>
          <a:latin typeface="+mn-lt"/>
          <a:ea typeface="+mn-ea"/>
          <a:cs typeface="+mn-cs"/>
        </a:defRPr>
      </a:lvl7pPr>
      <a:lvl8pPr marL="3200360" algn="l" defTabSz="914388" rtl="0" eaLnBrk="1" latinLnBrk="0" hangingPunct="1">
        <a:defRPr sz="1801" kern="1200">
          <a:solidFill>
            <a:schemeClr val="tx1"/>
          </a:solidFill>
          <a:latin typeface="+mn-lt"/>
          <a:ea typeface="+mn-ea"/>
          <a:cs typeface="+mn-cs"/>
        </a:defRPr>
      </a:lvl8pPr>
      <a:lvl9pPr marL="3657555" algn="l" defTabSz="914388"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3.png"/><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hyperlink" Target="https://studentinsuranceusa.com/school/san-diego-community-college-district/college-mandatory-accident-pla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jp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9.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1" name="Rectangle 1050">
            <a:extLst>
              <a:ext uri="{FF2B5EF4-FFF2-40B4-BE49-F238E27FC236}">
                <a16:creationId xmlns:a16="http://schemas.microsoft.com/office/drawing/2014/main" id="{AAAE94E3-A7DB-4868-B1E3-E49703488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2"/>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grpSp>
        <p:nvGrpSpPr>
          <p:cNvPr id="1053" name="Group 105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083485"/>
            <a:ext cx="355196" cy="673460"/>
            <a:chOff x="0" y="823811"/>
            <a:chExt cx="355196" cy="673460"/>
          </a:xfrm>
        </p:grpSpPr>
        <p:sp>
          <p:nvSpPr>
            <p:cNvPr id="1054" name="Rectangle 105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055" name="Rectangle 105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grpSp>
      <p:sp>
        <p:nvSpPr>
          <p:cNvPr id="1057" name="Rectangle 105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4"/>
            <a:ext cx="4975067" cy="274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6" name="Rectangle 5">
            <a:extLst>
              <a:ext uri="{FF2B5EF4-FFF2-40B4-BE49-F238E27FC236}">
                <a16:creationId xmlns:a16="http://schemas.microsoft.com/office/drawing/2014/main" id="{4FBBABC1-492D-146C-F5A9-0347E40FE70B}"/>
              </a:ext>
            </a:extLst>
          </p:cNvPr>
          <p:cNvSpPr/>
          <p:nvPr/>
        </p:nvSpPr>
        <p:spPr>
          <a:xfrm>
            <a:off x="500613" y="3079212"/>
            <a:ext cx="5278067" cy="3203967"/>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1" rIns="91440" bIns="45721" rtlCol="0" anchor="ctr">
            <a:noAutofit/>
          </a:bodyPr>
          <a:lstStyle/>
          <a:p>
            <a:pPr marL="285746" indent="-228598">
              <a:lnSpc>
                <a:spcPct val="90000"/>
              </a:lnSpc>
              <a:spcAft>
                <a:spcPts val="601"/>
              </a:spcAft>
              <a:buFont typeface="Arial" panose="020B0604020202020204" pitchFamily="34" charset="0"/>
              <a:buChar char="•"/>
            </a:pPr>
            <a:r>
              <a:rPr lang="en-US" sz="2201" b="1" dirty="0">
                <a:solidFill>
                  <a:schemeClr val="tx1"/>
                </a:solidFill>
              </a:rPr>
              <a:t>Anthem S.A.I.N Claim Filing</a:t>
            </a:r>
          </a:p>
          <a:p>
            <a:pPr marL="285746" indent="-228598">
              <a:lnSpc>
                <a:spcPct val="90000"/>
              </a:lnSpc>
              <a:spcAft>
                <a:spcPts val="601"/>
              </a:spcAft>
              <a:buFont typeface="Arial" panose="020B0604020202020204" pitchFamily="34" charset="0"/>
              <a:buChar char="•"/>
            </a:pPr>
            <a:r>
              <a:rPr lang="en-US" sz="2201" b="1" dirty="0">
                <a:solidFill>
                  <a:schemeClr val="tx1"/>
                </a:solidFill>
              </a:rPr>
              <a:t>Primary vs. Secondary Insurance</a:t>
            </a:r>
          </a:p>
          <a:p>
            <a:pPr marL="285746" indent="-228598">
              <a:lnSpc>
                <a:spcPct val="90000"/>
              </a:lnSpc>
              <a:spcAft>
                <a:spcPts val="601"/>
              </a:spcAft>
              <a:buFont typeface="Arial" panose="020B0604020202020204" pitchFamily="34" charset="0"/>
              <a:buChar char="•"/>
            </a:pPr>
            <a:r>
              <a:rPr lang="en-US" sz="2201" b="1" dirty="0">
                <a:solidFill>
                  <a:schemeClr val="tx1"/>
                </a:solidFill>
              </a:rPr>
              <a:t>Catastrophic- Schedule of Benefits</a:t>
            </a:r>
          </a:p>
          <a:p>
            <a:pPr marL="285746" indent="-228598">
              <a:lnSpc>
                <a:spcPct val="90000"/>
              </a:lnSpc>
              <a:spcAft>
                <a:spcPts val="601"/>
              </a:spcAft>
              <a:buFont typeface="Arial" panose="020B0604020202020204" pitchFamily="34" charset="0"/>
              <a:buChar char="•"/>
            </a:pPr>
            <a:r>
              <a:rPr lang="en-US" sz="2201" b="1" dirty="0">
                <a:solidFill>
                  <a:schemeClr val="tx1"/>
                </a:solidFill>
              </a:rPr>
              <a:t>HIPAA and Claim forms</a:t>
            </a:r>
          </a:p>
          <a:p>
            <a:pPr marL="285746" indent="-228598">
              <a:lnSpc>
                <a:spcPct val="90000"/>
              </a:lnSpc>
              <a:spcAft>
                <a:spcPts val="601"/>
              </a:spcAft>
              <a:buFont typeface="Arial" panose="020B0604020202020204" pitchFamily="34" charset="0"/>
              <a:buChar char="•"/>
            </a:pPr>
            <a:r>
              <a:rPr lang="en-US" sz="2201" b="1" dirty="0">
                <a:solidFill>
                  <a:schemeClr val="tx1"/>
                </a:solidFill>
              </a:rPr>
              <a:t>Samples of Provider Billings and EOBs</a:t>
            </a:r>
          </a:p>
          <a:p>
            <a:pPr marL="285746" indent="-228598">
              <a:lnSpc>
                <a:spcPct val="90000"/>
              </a:lnSpc>
              <a:spcAft>
                <a:spcPts val="601"/>
              </a:spcAft>
              <a:buFont typeface="Arial" panose="020B0604020202020204" pitchFamily="34" charset="0"/>
              <a:buChar char="•"/>
            </a:pPr>
            <a:r>
              <a:rPr lang="en-US" sz="2201" b="1" dirty="0">
                <a:solidFill>
                  <a:schemeClr val="tx1"/>
                </a:solidFill>
              </a:rPr>
              <a:t>S.A.I.N Brochure</a:t>
            </a:r>
          </a:p>
          <a:p>
            <a:pPr marL="285746" indent="-228598">
              <a:lnSpc>
                <a:spcPct val="90000"/>
              </a:lnSpc>
              <a:spcAft>
                <a:spcPts val="601"/>
              </a:spcAft>
              <a:buFont typeface="Arial" panose="020B0604020202020204" pitchFamily="34" charset="0"/>
              <a:buChar char="•"/>
            </a:pPr>
            <a:r>
              <a:rPr lang="en-US" sz="2201" b="1" dirty="0">
                <a:solidFill>
                  <a:schemeClr val="tx1"/>
                </a:solidFill>
              </a:rPr>
              <a:t>Student / S.A.I.N Contacts</a:t>
            </a:r>
          </a:p>
          <a:p>
            <a:pPr marL="285746" indent="-228598">
              <a:lnSpc>
                <a:spcPct val="90000"/>
              </a:lnSpc>
              <a:spcAft>
                <a:spcPts val="601"/>
              </a:spcAft>
              <a:buFont typeface="Arial" panose="020B0604020202020204" pitchFamily="34" charset="0"/>
              <a:buChar char="•"/>
            </a:pPr>
            <a:r>
              <a:rPr lang="en-US" sz="2201" b="1" dirty="0">
                <a:solidFill>
                  <a:schemeClr val="tx1"/>
                </a:solidFill>
              </a:rPr>
              <a:t>Student Insurance Microsite</a:t>
            </a:r>
          </a:p>
        </p:txBody>
      </p:sp>
      <p:sp>
        <p:nvSpPr>
          <p:cNvPr id="1059" name="Rectangle 105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1" y="3"/>
            <a:ext cx="1494331"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061" name="Rectangle 106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8" y="357449"/>
            <a:ext cx="4845488" cy="292358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063" name="Rectangle 1062">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8" y="3505481"/>
            <a:ext cx="4845488" cy="292358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pic>
        <p:nvPicPr>
          <p:cNvPr id="3" name="Picture 2" descr="A blue text on a black background">
            <a:extLst>
              <a:ext uri="{FF2B5EF4-FFF2-40B4-BE49-F238E27FC236}">
                <a16:creationId xmlns:a16="http://schemas.microsoft.com/office/drawing/2014/main" id="{E104C397-2CC4-A952-80DB-73BCF24AA392}"/>
              </a:ext>
            </a:extLst>
          </p:cNvPr>
          <p:cNvPicPr>
            <a:picLocks noChangeAspect="1"/>
          </p:cNvPicPr>
          <p:nvPr/>
        </p:nvPicPr>
        <p:blipFill>
          <a:blip r:embed="rId3"/>
          <a:stretch>
            <a:fillRect/>
          </a:stretch>
        </p:blipFill>
        <p:spPr>
          <a:xfrm>
            <a:off x="9707964" y="292910"/>
            <a:ext cx="1828800" cy="790575"/>
          </a:xfrm>
          <a:prstGeom prst="rect">
            <a:avLst/>
          </a:prstGeom>
        </p:spPr>
      </p:pic>
      <p:sp>
        <p:nvSpPr>
          <p:cNvPr id="5" name="AutoShape 2" descr="Student-Banner">
            <a:extLst>
              <a:ext uri="{FF2B5EF4-FFF2-40B4-BE49-F238E27FC236}">
                <a16:creationId xmlns:a16="http://schemas.microsoft.com/office/drawing/2014/main" id="{90ED5904-D448-B928-08CB-1D24BA374AC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en-US" sz="1801"/>
          </a:p>
        </p:txBody>
      </p:sp>
      <p:sp>
        <p:nvSpPr>
          <p:cNvPr id="9" name="TextBox 8">
            <a:extLst>
              <a:ext uri="{FF2B5EF4-FFF2-40B4-BE49-F238E27FC236}">
                <a16:creationId xmlns:a16="http://schemas.microsoft.com/office/drawing/2014/main" id="{53DFE352-6953-C933-2CCE-AB06672B6579}"/>
              </a:ext>
            </a:extLst>
          </p:cNvPr>
          <p:cNvSpPr txBox="1"/>
          <p:nvPr/>
        </p:nvSpPr>
        <p:spPr>
          <a:xfrm>
            <a:off x="395858" y="392215"/>
            <a:ext cx="8710821" cy="738792"/>
          </a:xfrm>
          <a:prstGeom prst="rect">
            <a:avLst/>
          </a:prstGeom>
          <a:noFill/>
        </p:spPr>
        <p:txBody>
          <a:bodyPr wrap="square" rtlCol="0">
            <a:spAutoFit/>
          </a:bodyPr>
          <a:lstStyle/>
          <a:p>
            <a:pPr>
              <a:spcAft>
                <a:spcPts val="1801"/>
              </a:spcAft>
            </a:pPr>
            <a:r>
              <a:rPr lang="en-US" sz="2400" b="1" dirty="0">
                <a:solidFill>
                  <a:srgbClr val="FF8200"/>
                </a:solidFill>
              </a:rPr>
              <a:t>Student Insurance</a:t>
            </a:r>
            <a:br>
              <a:rPr lang="en-US" sz="2400" b="1" dirty="0">
                <a:solidFill>
                  <a:srgbClr val="FF8200"/>
                </a:solidFill>
              </a:rPr>
            </a:br>
            <a:r>
              <a:rPr lang="en-US" sz="1801" b="1" dirty="0">
                <a:solidFill>
                  <a:srgbClr val="FF8200"/>
                </a:solidFill>
              </a:rPr>
              <a:t>Powered by Venbrook Higher Education</a:t>
            </a:r>
          </a:p>
        </p:txBody>
      </p:sp>
      <p:sp>
        <p:nvSpPr>
          <p:cNvPr id="10" name="TextBox 9">
            <a:extLst>
              <a:ext uri="{FF2B5EF4-FFF2-40B4-BE49-F238E27FC236}">
                <a16:creationId xmlns:a16="http://schemas.microsoft.com/office/drawing/2014/main" id="{DB6E1085-5119-7AC3-4EF4-D470B85576B0}"/>
              </a:ext>
            </a:extLst>
          </p:cNvPr>
          <p:cNvSpPr txBox="1"/>
          <p:nvPr/>
        </p:nvSpPr>
        <p:spPr>
          <a:xfrm>
            <a:off x="455464" y="1708326"/>
            <a:ext cx="5574597" cy="830997"/>
          </a:xfrm>
          <a:prstGeom prst="rect">
            <a:avLst/>
          </a:prstGeom>
          <a:noFill/>
        </p:spPr>
        <p:txBody>
          <a:bodyPr wrap="square" rtlCol="0">
            <a:spAutoFit/>
          </a:bodyPr>
          <a:lstStyle/>
          <a:p>
            <a:pPr>
              <a:spcAft>
                <a:spcPts val="1801"/>
              </a:spcAft>
            </a:pPr>
            <a:r>
              <a:rPr lang="en-US" sz="2400" b="1" dirty="0"/>
              <a:t>Student-Athlete  Accident Program</a:t>
            </a:r>
            <a:br>
              <a:rPr lang="en-US" sz="2400" b="1" dirty="0"/>
            </a:br>
            <a:r>
              <a:rPr lang="en-US" sz="2400" dirty="0"/>
              <a:t>2024-25</a:t>
            </a:r>
            <a:endParaRPr lang="en-US" sz="2201" dirty="0"/>
          </a:p>
        </p:txBody>
      </p:sp>
      <p:pic>
        <p:nvPicPr>
          <p:cNvPr id="4" name="Picture 3">
            <a:extLst>
              <a:ext uri="{FF2B5EF4-FFF2-40B4-BE49-F238E27FC236}">
                <a16:creationId xmlns:a16="http://schemas.microsoft.com/office/drawing/2014/main" id="{C6CE4921-0E48-4438-8CA1-B0F99CD49724}"/>
              </a:ext>
            </a:extLst>
          </p:cNvPr>
          <p:cNvPicPr>
            <a:picLocks noChangeAspect="1"/>
          </p:cNvPicPr>
          <p:nvPr/>
        </p:nvPicPr>
        <p:blipFill>
          <a:blip r:embed="rId4"/>
          <a:stretch>
            <a:fillRect/>
          </a:stretch>
        </p:blipFill>
        <p:spPr>
          <a:xfrm>
            <a:off x="7567985" y="1662078"/>
            <a:ext cx="3484880" cy="923492"/>
          </a:xfrm>
          <a:prstGeom prst="rect">
            <a:avLst/>
          </a:prstGeom>
        </p:spPr>
      </p:pic>
      <p:pic>
        <p:nvPicPr>
          <p:cNvPr id="11" name="Picture 2" descr="Photo of San Diego City College">
            <a:extLst>
              <a:ext uri="{FF2B5EF4-FFF2-40B4-BE49-F238E27FC236}">
                <a16:creationId xmlns:a16="http://schemas.microsoft.com/office/drawing/2014/main" id="{85D92ED9-2EA9-6AF1-168B-B40E3AA348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7746" y="3840480"/>
            <a:ext cx="4111293" cy="2312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548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4A8313-E569-F4B3-4D76-68CC75868000}"/>
            </a:ext>
          </a:extLst>
        </p:cNvPr>
        <p:cNvGrpSpPr/>
        <p:nvPr/>
      </p:nvGrpSpPr>
      <p:grpSpPr>
        <a:xfrm>
          <a:off x="0" y="0"/>
          <a:ext cx="0" cy="0"/>
          <a:chOff x="0" y="0"/>
          <a:chExt cx="0" cy="0"/>
        </a:xfrm>
      </p:grpSpPr>
      <p:pic>
        <p:nvPicPr>
          <p:cNvPr id="12" name="object 12">
            <a:extLst>
              <a:ext uri="{FF2B5EF4-FFF2-40B4-BE49-F238E27FC236}">
                <a16:creationId xmlns:a16="http://schemas.microsoft.com/office/drawing/2014/main" id="{F1124E72-0A46-0A96-AE25-AD835314F23E}"/>
              </a:ext>
            </a:extLst>
          </p:cNvPr>
          <p:cNvPicPr/>
          <p:nvPr/>
        </p:nvPicPr>
        <p:blipFill>
          <a:blip r:embed="rId2" cstate="print"/>
          <a:stretch>
            <a:fillRect/>
          </a:stretch>
        </p:blipFill>
        <p:spPr>
          <a:xfrm>
            <a:off x="9827172" y="184217"/>
            <a:ext cx="1797269" cy="709162"/>
          </a:xfrm>
          <a:prstGeom prst="rect">
            <a:avLst/>
          </a:prstGeom>
        </p:spPr>
      </p:pic>
      <p:sp>
        <p:nvSpPr>
          <p:cNvPr id="20" name="Title 1">
            <a:extLst>
              <a:ext uri="{FF2B5EF4-FFF2-40B4-BE49-F238E27FC236}">
                <a16:creationId xmlns:a16="http://schemas.microsoft.com/office/drawing/2014/main" id="{712DCEC2-260D-2374-CC06-201A1E9C92DB}"/>
              </a:ext>
            </a:extLst>
          </p:cNvPr>
          <p:cNvSpPr txBox="1">
            <a:spLocks/>
          </p:cNvSpPr>
          <p:nvPr/>
        </p:nvSpPr>
        <p:spPr>
          <a:xfrm>
            <a:off x="278344" y="222884"/>
            <a:ext cx="5340486" cy="554882"/>
          </a:xfrm>
          <a:prstGeom prst="rect">
            <a:avLst/>
          </a:prstGeom>
        </p:spPr>
        <p:txBody>
          <a:bodyPr vert="horz" lIns="91440" tIns="45720" rIns="91440" bIns="45720" rtlCol="0" anchor="t">
            <a:normAutofit/>
          </a:bodyPr>
          <a:lstStyle>
            <a:lvl1pPr algn="l" defTabSz="914388" rtl="0" eaLnBrk="1" latinLnBrk="0" hangingPunct="1">
              <a:lnSpc>
                <a:spcPct val="90000"/>
              </a:lnSpc>
              <a:spcBef>
                <a:spcPct val="0"/>
              </a:spcBef>
              <a:buNone/>
              <a:defRPr sz="4400" kern="1200">
                <a:solidFill>
                  <a:schemeClr val="tx1"/>
                </a:solidFill>
                <a:latin typeface="+mj-lt"/>
                <a:ea typeface="+mj-ea"/>
                <a:cs typeface="+mj-cs"/>
              </a:defRPr>
            </a:lvl1pPr>
          </a:lstStyle>
          <a:p>
            <a:pPr defTabSz="914400">
              <a:spcAft>
                <a:spcPts val="600"/>
              </a:spcAft>
            </a:pPr>
            <a:r>
              <a:rPr lang="en-US" sz="2500" b="1" kern="1200" dirty="0">
                <a:solidFill>
                  <a:schemeClr val="tx1"/>
                </a:solidFill>
                <a:latin typeface="+mj-lt"/>
                <a:ea typeface="+mj-ea"/>
                <a:cs typeface="+mj-cs"/>
              </a:rPr>
              <a:t>Student Insurance Microsite: </a:t>
            </a:r>
          </a:p>
          <a:p>
            <a:pPr defTabSz="914400">
              <a:spcAft>
                <a:spcPts val="600"/>
              </a:spcAft>
            </a:pPr>
            <a:endParaRPr lang="en-US" sz="2500" b="1" kern="1200" dirty="0">
              <a:solidFill>
                <a:schemeClr val="tx1"/>
              </a:solidFill>
              <a:latin typeface="+mj-lt"/>
              <a:ea typeface="+mj-ea"/>
              <a:cs typeface="+mj-cs"/>
            </a:endParaRPr>
          </a:p>
        </p:txBody>
      </p:sp>
      <p:sp>
        <p:nvSpPr>
          <p:cNvPr id="2" name="Title 1">
            <a:extLst>
              <a:ext uri="{FF2B5EF4-FFF2-40B4-BE49-F238E27FC236}">
                <a16:creationId xmlns:a16="http://schemas.microsoft.com/office/drawing/2014/main" id="{1F13EE6F-C799-F7A6-70D6-F277F79D87AA}"/>
              </a:ext>
            </a:extLst>
          </p:cNvPr>
          <p:cNvSpPr txBox="1">
            <a:spLocks/>
          </p:cNvSpPr>
          <p:nvPr/>
        </p:nvSpPr>
        <p:spPr>
          <a:xfrm>
            <a:off x="2974" y="1892754"/>
            <a:ext cx="5340486" cy="1193800"/>
          </a:xfrm>
          <a:prstGeom prst="rect">
            <a:avLst/>
          </a:prstGeom>
        </p:spPr>
        <p:txBody>
          <a:bodyPr vert="horz" lIns="91440" tIns="45720" rIns="91440" bIns="45720" rtlCol="0" anchor="t">
            <a:normAutofit/>
          </a:bodyPr>
          <a:lstStyle>
            <a:lvl1pPr algn="l" defTabSz="914388"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4400">
              <a:spcAft>
                <a:spcPts val="600"/>
              </a:spcAft>
            </a:pPr>
            <a:endParaRPr lang="en-US" sz="2000" b="1" kern="1200" dirty="0">
              <a:solidFill>
                <a:schemeClr val="tx1"/>
              </a:solidFill>
              <a:latin typeface="+mn-lt"/>
              <a:ea typeface="+mj-ea"/>
              <a:cs typeface="+mj-cs"/>
            </a:endParaRPr>
          </a:p>
        </p:txBody>
      </p:sp>
      <p:pic>
        <p:nvPicPr>
          <p:cNvPr id="4" name="Picture 3">
            <a:extLst>
              <a:ext uri="{FF2B5EF4-FFF2-40B4-BE49-F238E27FC236}">
                <a16:creationId xmlns:a16="http://schemas.microsoft.com/office/drawing/2014/main" id="{A9A941F2-8018-FC35-D8B2-A60B75015173}"/>
              </a:ext>
            </a:extLst>
          </p:cNvPr>
          <p:cNvPicPr>
            <a:picLocks noChangeAspect="1"/>
          </p:cNvPicPr>
          <p:nvPr/>
        </p:nvPicPr>
        <p:blipFill>
          <a:blip r:embed="rId3"/>
          <a:stretch>
            <a:fillRect/>
          </a:stretch>
        </p:blipFill>
        <p:spPr>
          <a:xfrm>
            <a:off x="1336301" y="3086554"/>
            <a:ext cx="2673832" cy="2220016"/>
          </a:xfrm>
          <a:prstGeom prst="rect">
            <a:avLst/>
          </a:prstGeom>
        </p:spPr>
      </p:pic>
      <p:sp>
        <p:nvSpPr>
          <p:cNvPr id="5" name="TextBox 4">
            <a:extLst>
              <a:ext uri="{FF2B5EF4-FFF2-40B4-BE49-F238E27FC236}">
                <a16:creationId xmlns:a16="http://schemas.microsoft.com/office/drawing/2014/main" id="{3F4967D1-2011-F1A7-60B8-04E4CB5D2236}"/>
              </a:ext>
            </a:extLst>
          </p:cNvPr>
          <p:cNvSpPr txBox="1"/>
          <p:nvPr/>
        </p:nvSpPr>
        <p:spPr>
          <a:xfrm>
            <a:off x="481297" y="2192331"/>
            <a:ext cx="4062711" cy="646331"/>
          </a:xfrm>
          <a:prstGeom prst="rect">
            <a:avLst/>
          </a:prstGeom>
          <a:noFill/>
        </p:spPr>
        <p:txBody>
          <a:bodyPr wrap="square">
            <a:spAutoFit/>
          </a:bodyPr>
          <a:lstStyle/>
          <a:p>
            <a:pPr algn="ctr"/>
            <a:r>
              <a:rPr lang="en-US" b="1" dirty="0">
                <a:hlinkClick r:id="rId4"/>
              </a:rPr>
              <a:t>College Mandatory Accident Plan - Student Insurance</a:t>
            </a:r>
            <a:endParaRPr lang="en-US" b="1" dirty="0"/>
          </a:p>
        </p:txBody>
      </p:sp>
      <p:pic>
        <p:nvPicPr>
          <p:cNvPr id="9" name="Picture 8">
            <a:extLst>
              <a:ext uri="{FF2B5EF4-FFF2-40B4-BE49-F238E27FC236}">
                <a16:creationId xmlns:a16="http://schemas.microsoft.com/office/drawing/2014/main" id="{24770CA5-1685-EABF-82C0-DDFB4EE3E64F}"/>
              </a:ext>
            </a:extLst>
          </p:cNvPr>
          <p:cNvPicPr>
            <a:picLocks noChangeAspect="1"/>
          </p:cNvPicPr>
          <p:nvPr/>
        </p:nvPicPr>
        <p:blipFill>
          <a:blip r:embed="rId5"/>
          <a:stretch>
            <a:fillRect/>
          </a:stretch>
        </p:blipFill>
        <p:spPr>
          <a:xfrm>
            <a:off x="5343460" y="1222302"/>
            <a:ext cx="5153932" cy="4718196"/>
          </a:xfrm>
          <a:prstGeom prst="rect">
            <a:avLst/>
          </a:prstGeom>
        </p:spPr>
      </p:pic>
    </p:spTree>
    <p:extLst>
      <p:ext uri="{BB962C8B-B14F-4D97-AF65-F5344CB8AC3E}">
        <p14:creationId xmlns:p14="http://schemas.microsoft.com/office/powerpoint/2010/main" val="33278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0" name="Rectangle 79">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82" name="Right Triangle 8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8"/>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84" name="Rectangle 8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5" y="623276"/>
            <a:ext cx="10905052" cy="5607883"/>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1">
            <a:extLst>
              <a:ext uri="{FF2B5EF4-FFF2-40B4-BE49-F238E27FC236}">
                <a16:creationId xmlns:a16="http://schemas.microsoft.com/office/drawing/2014/main" id="{7EAB922A-19A4-9F8E-5139-ACF6F746CC03}"/>
              </a:ext>
            </a:extLst>
          </p:cNvPr>
          <p:cNvSpPr>
            <a:spLocks noGrp="1"/>
          </p:cNvSpPr>
          <p:nvPr>
            <p:ph type="title"/>
          </p:nvPr>
        </p:nvSpPr>
        <p:spPr>
          <a:xfrm>
            <a:off x="720233" y="2663803"/>
            <a:ext cx="3811291" cy="1344130"/>
          </a:xfrm>
        </p:spPr>
        <p:txBody>
          <a:bodyPr vert="horz" lIns="91440" tIns="45721" rIns="91440" bIns="45721" rtlCol="0" anchor="ctr">
            <a:noAutofit/>
          </a:bodyPr>
          <a:lstStyle/>
          <a:p>
            <a:r>
              <a:rPr lang="en-US" sz="2500" b="1" dirty="0">
                <a:latin typeface="+mj-lt"/>
              </a:rPr>
              <a:t>San Diego CCD</a:t>
            </a:r>
            <a:br>
              <a:rPr lang="en-US" sz="2500" b="1" dirty="0">
                <a:latin typeface="+mj-lt"/>
              </a:rPr>
            </a:br>
            <a:r>
              <a:rPr lang="en-US" sz="2500" b="1" dirty="0">
                <a:latin typeface="+mj-lt"/>
              </a:rPr>
              <a:t>S.A.I.N </a:t>
            </a:r>
            <a:r>
              <a:rPr lang="en-US" sz="2500" dirty="0">
                <a:latin typeface="+mj-lt"/>
              </a:rPr>
              <a:t>Claim Filing Instructions</a:t>
            </a:r>
            <a:br>
              <a:rPr lang="en-US" sz="2500" dirty="0">
                <a:latin typeface="+mj-lt"/>
              </a:rPr>
            </a:br>
            <a:endParaRPr lang="en-US" sz="2500" dirty="0">
              <a:latin typeface="+mj-lt"/>
            </a:endParaRPr>
          </a:p>
        </p:txBody>
      </p:sp>
      <p:cxnSp>
        <p:nvCxnSpPr>
          <p:cNvPr id="86" name="Straight Connector 8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7"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object 3">
            <a:extLst>
              <a:ext uri="{FF2B5EF4-FFF2-40B4-BE49-F238E27FC236}">
                <a16:creationId xmlns:a16="http://schemas.microsoft.com/office/drawing/2014/main" id="{EE41FE85-3215-ABC6-EB53-DD6D379F4007}"/>
              </a:ext>
            </a:extLst>
          </p:cNvPr>
          <p:cNvSpPr txBox="1"/>
          <p:nvPr/>
        </p:nvSpPr>
        <p:spPr>
          <a:xfrm>
            <a:off x="4899843" y="960156"/>
            <a:ext cx="6147916" cy="5186645"/>
          </a:xfrm>
          <a:prstGeom prst="rect">
            <a:avLst/>
          </a:prstGeom>
        </p:spPr>
        <p:txBody>
          <a:bodyPr vert="horz" lIns="91440" tIns="45721" rIns="91440" bIns="45721" rtlCol="0" anchor="t">
            <a:noAutofit/>
          </a:bodyPr>
          <a:lstStyle/>
          <a:p>
            <a:pPr>
              <a:lnSpc>
                <a:spcPct val="90000"/>
              </a:lnSpc>
              <a:spcBef>
                <a:spcPts val="100"/>
              </a:spcBef>
            </a:pPr>
            <a:r>
              <a:rPr lang="en-US" sz="1200" b="1" spc="-11" dirty="0">
                <a:highlight>
                  <a:srgbClr val="FFFF00"/>
                </a:highlight>
                <a:uFill>
                  <a:solidFill>
                    <a:srgbClr val="FF0000"/>
                  </a:solidFill>
                </a:uFill>
              </a:rPr>
              <a:t>Documents</a:t>
            </a:r>
            <a:r>
              <a:rPr lang="en-US" sz="1200" b="1" spc="-44" dirty="0">
                <a:highlight>
                  <a:srgbClr val="FFFF00"/>
                </a:highlight>
                <a:uFill>
                  <a:solidFill>
                    <a:srgbClr val="FF0000"/>
                  </a:solidFill>
                </a:uFill>
              </a:rPr>
              <a:t> </a:t>
            </a:r>
            <a:r>
              <a:rPr lang="en-US" sz="1200" b="1" dirty="0">
                <a:highlight>
                  <a:srgbClr val="FFFF00"/>
                </a:highlight>
                <a:uFill>
                  <a:solidFill>
                    <a:srgbClr val="FF0000"/>
                  </a:solidFill>
                </a:uFill>
              </a:rPr>
              <a:t>Needed</a:t>
            </a:r>
            <a:r>
              <a:rPr lang="en-US" sz="1200" b="1" spc="-36" dirty="0">
                <a:highlight>
                  <a:srgbClr val="FFFF00"/>
                </a:highlight>
                <a:uFill>
                  <a:solidFill>
                    <a:srgbClr val="FF0000"/>
                  </a:solidFill>
                </a:uFill>
              </a:rPr>
              <a:t> </a:t>
            </a:r>
            <a:r>
              <a:rPr lang="en-US" sz="1200" b="1" dirty="0">
                <a:highlight>
                  <a:srgbClr val="FFFF00"/>
                </a:highlight>
                <a:uFill>
                  <a:solidFill>
                    <a:srgbClr val="FF0000"/>
                  </a:solidFill>
                </a:uFill>
              </a:rPr>
              <a:t>to</a:t>
            </a:r>
            <a:r>
              <a:rPr lang="en-US" sz="1200" b="1" spc="-36" dirty="0">
                <a:highlight>
                  <a:srgbClr val="FFFF00"/>
                </a:highlight>
                <a:uFill>
                  <a:solidFill>
                    <a:srgbClr val="FF0000"/>
                  </a:solidFill>
                </a:uFill>
              </a:rPr>
              <a:t> </a:t>
            </a:r>
            <a:r>
              <a:rPr lang="en-US" sz="1200" b="1" dirty="0">
                <a:highlight>
                  <a:srgbClr val="FFFF00"/>
                </a:highlight>
                <a:uFill>
                  <a:solidFill>
                    <a:srgbClr val="FF0000"/>
                  </a:solidFill>
                </a:uFill>
              </a:rPr>
              <a:t>Start</a:t>
            </a:r>
            <a:r>
              <a:rPr lang="en-US" sz="1200" b="1" spc="-41" dirty="0">
                <a:highlight>
                  <a:srgbClr val="FFFF00"/>
                </a:highlight>
                <a:uFill>
                  <a:solidFill>
                    <a:srgbClr val="FF0000"/>
                  </a:solidFill>
                </a:uFill>
              </a:rPr>
              <a:t> </a:t>
            </a:r>
            <a:r>
              <a:rPr lang="en-US" sz="1200" b="1" dirty="0">
                <a:highlight>
                  <a:srgbClr val="FFFF00"/>
                </a:highlight>
                <a:uFill>
                  <a:solidFill>
                    <a:srgbClr val="FF0000"/>
                  </a:solidFill>
                </a:uFill>
              </a:rPr>
              <a:t>a</a:t>
            </a:r>
            <a:r>
              <a:rPr lang="en-US" sz="1200" b="1" spc="-36" dirty="0">
                <a:highlight>
                  <a:srgbClr val="FFFF00"/>
                </a:highlight>
                <a:uFill>
                  <a:solidFill>
                    <a:srgbClr val="FF0000"/>
                  </a:solidFill>
                </a:uFill>
              </a:rPr>
              <a:t> </a:t>
            </a:r>
            <a:r>
              <a:rPr lang="en-US" sz="1200" b="1" spc="-11" dirty="0">
                <a:highlight>
                  <a:srgbClr val="FFFF00"/>
                </a:highlight>
                <a:uFill>
                  <a:solidFill>
                    <a:srgbClr val="FF0000"/>
                  </a:solidFill>
                </a:uFill>
              </a:rPr>
              <a:t>Claim: </a:t>
            </a:r>
          </a:p>
          <a:p>
            <a:pPr marL="233363" indent="-171450">
              <a:lnSpc>
                <a:spcPct val="90000"/>
              </a:lnSpc>
              <a:spcBef>
                <a:spcPts val="100"/>
              </a:spcBef>
              <a:buFont typeface="Arial" panose="020B0604020202020204" pitchFamily="34" charset="0"/>
              <a:buChar char="•"/>
            </a:pPr>
            <a:endParaRPr lang="en-US" sz="1200" b="1" spc="-11" dirty="0">
              <a:highlight>
                <a:srgbClr val="FFFF00"/>
              </a:highlight>
              <a:uFill>
                <a:solidFill>
                  <a:srgbClr val="FF0000"/>
                </a:solidFill>
              </a:uFill>
            </a:endParaRPr>
          </a:p>
          <a:p>
            <a:pPr marL="168275" indent="-168275">
              <a:lnSpc>
                <a:spcPct val="90000"/>
              </a:lnSpc>
              <a:spcBef>
                <a:spcPts val="100"/>
              </a:spcBef>
              <a:buFont typeface="Arial" panose="020B0604020202020204" pitchFamily="34" charset="0"/>
              <a:buChar char="•"/>
            </a:pPr>
            <a:r>
              <a:rPr lang="en-US" sz="1200" b="1" dirty="0"/>
              <a:t>Claim</a:t>
            </a:r>
            <a:r>
              <a:rPr lang="en-US" sz="1200" b="1" spc="-15" dirty="0"/>
              <a:t> </a:t>
            </a:r>
            <a:r>
              <a:rPr lang="en-US" sz="1200" b="1" dirty="0"/>
              <a:t>Form:</a:t>
            </a:r>
            <a:r>
              <a:rPr lang="en-US" sz="1200" b="1" spc="-11" dirty="0"/>
              <a:t> </a:t>
            </a:r>
            <a:r>
              <a:rPr lang="en-US" sz="1200" dirty="0"/>
              <a:t>Must</a:t>
            </a:r>
            <a:r>
              <a:rPr lang="en-US" sz="1200" spc="-15" dirty="0"/>
              <a:t> </a:t>
            </a:r>
            <a:r>
              <a:rPr lang="en-US" sz="1200" dirty="0"/>
              <a:t>be</a:t>
            </a:r>
            <a:r>
              <a:rPr lang="en-US" sz="1200" spc="-11" dirty="0"/>
              <a:t> </a:t>
            </a:r>
            <a:r>
              <a:rPr lang="en-US" sz="1200" dirty="0"/>
              <a:t>submitted</a:t>
            </a:r>
            <a:r>
              <a:rPr lang="en-US" sz="1200" spc="-11" dirty="0"/>
              <a:t> </a:t>
            </a:r>
            <a:r>
              <a:rPr lang="en-US" sz="1200" dirty="0"/>
              <a:t>by</a:t>
            </a:r>
            <a:r>
              <a:rPr lang="en-US" sz="1200" spc="-15" dirty="0"/>
              <a:t> </a:t>
            </a:r>
            <a:r>
              <a:rPr lang="en-US" sz="1200" dirty="0"/>
              <a:t>the</a:t>
            </a:r>
            <a:r>
              <a:rPr lang="en-US" sz="1200" spc="-15" dirty="0"/>
              <a:t> </a:t>
            </a:r>
            <a:r>
              <a:rPr lang="en-US" sz="1200" dirty="0"/>
              <a:t>college</a:t>
            </a:r>
            <a:r>
              <a:rPr lang="en-US" sz="1200" spc="-11" dirty="0"/>
              <a:t> </a:t>
            </a:r>
            <a:r>
              <a:rPr lang="en-US" sz="1200" dirty="0"/>
              <a:t>with</a:t>
            </a:r>
            <a:r>
              <a:rPr lang="en-US" sz="1200" spc="-15" dirty="0"/>
              <a:t> </a:t>
            </a:r>
            <a:r>
              <a:rPr lang="en-US" sz="1200" dirty="0"/>
              <a:t>complete</a:t>
            </a:r>
            <a:r>
              <a:rPr lang="en-US" sz="1200" spc="-11" dirty="0"/>
              <a:t> </a:t>
            </a:r>
            <a:r>
              <a:rPr lang="en-US" sz="1200" dirty="0"/>
              <a:t>details</a:t>
            </a:r>
            <a:r>
              <a:rPr lang="en-US" sz="1200" spc="-20" dirty="0"/>
              <a:t> </a:t>
            </a:r>
            <a:r>
              <a:rPr lang="en-US" sz="1200" dirty="0"/>
              <a:t>surrounding</a:t>
            </a:r>
            <a:r>
              <a:rPr lang="en-US" sz="1200" spc="-11" dirty="0"/>
              <a:t> </a:t>
            </a:r>
            <a:r>
              <a:rPr lang="en-US" sz="1200" dirty="0"/>
              <a:t>the</a:t>
            </a:r>
            <a:r>
              <a:rPr lang="en-US" sz="1200" spc="-11" dirty="0"/>
              <a:t> </a:t>
            </a:r>
            <a:r>
              <a:rPr lang="en-US" sz="1200" dirty="0"/>
              <a:t>injury.</a:t>
            </a:r>
            <a:r>
              <a:rPr lang="en-US" sz="1200" spc="-15" dirty="0"/>
              <a:t> </a:t>
            </a:r>
            <a:r>
              <a:rPr lang="en-US" sz="1200" dirty="0"/>
              <a:t>The</a:t>
            </a:r>
            <a:r>
              <a:rPr lang="en-US" sz="1200" spc="-11" dirty="0"/>
              <a:t> claim </a:t>
            </a:r>
            <a:r>
              <a:rPr lang="en-US" sz="1200" dirty="0"/>
              <a:t>form</a:t>
            </a:r>
            <a:r>
              <a:rPr lang="en-US" sz="1200" spc="-20" dirty="0"/>
              <a:t> </a:t>
            </a:r>
            <a:r>
              <a:rPr lang="en-US" sz="1200" dirty="0"/>
              <a:t>should</a:t>
            </a:r>
            <a:r>
              <a:rPr lang="en-US" sz="1200" spc="-15" dirty="0"/>
              <a:t> </a:t>
            </a:r>
            <a:r>
              <a:rPr lang="en-US" sz="1200" dirty="0"/>
              <a:t>be</a:t>
            </a:r>
            <a:r>
              <a:rPr lang="en-US" sz="1200" spc="-15" dirty="0"/>
              <a:t> </a:t>
            </a:r>
            <a:r>
              <a:rPr lang="en-US" sz="1200" dirty="0"/>
              <a:t>submitted</a:t>
            </a:r>
            <a:r>
              <a:rPr lang="en-US" sz="1200" spc="-15" dirty="0"/>
              <a:t> </a:t>
            </a:r>
            <a:r>
              <a:rPr lang="en-US" sz="1200" dirty="0"/>
              <a:t>as</a:t>
            </a:r>
            <a:r>
              <a:rPr lang="en-US" sz="1200" spc="-20" dirty="0"/>
              <a:t> </a:t>
            </a:r>
            <a:r>
              <a:rPr lang="en-US" sz="1200" dirty="0"/>
              <a:t>soon</a:t>
            </a:r>
            <a:r>
              <a:rPr lang="en-US" sz="1200" spc="-15" dirty="0"/>
              <a:t> </a:t>
            </a:r>
            <a:r>
              <a:rPr lang="en-US" sz="1200" dirty="0"/>
              <a:t>as</a:t>
            </a:r>
            <a:r>
              <a:rPr lang="en-US" sz="1200" spc="-20" dirty="0"/>
              <a:t> </a:t>
            </a:r>
            <a:r>
              <a:rPr lang="en-US" sz="1200" spc="-11" dirty="0"/>
              <a:t>possible.</a:t>
            </a:r>
            <a:br>
              <a:rPr lang="en-US" sz="1200" spc="-11" dirty="0"/>
            </a:br>
            <a:endParaRPr lang="en-US" sz="1200" spc="-11" dirty="0"/>
          </a:p>
          <a:p>
            <a:pPr marL="168275" indent="-168275">
              <a:lnSpc>
                <a:spcPct val="90000"/>
              </a:lnSpc>
              <a:spcBef>
                <a:spcPts val="100"/>
              </a:spcBef>
              <a:buFont typeface="Arial" panose="020B0604020202020204" pitchFamily="34" charset="0"/>
              <a:buChar char="•"/>
            </a:pPr>
            <a:r>
              <a:rPr lang="en-US" sz="1200" b="1" dirty="0"/>
              <a:t>HIPAA</a:t>
            </a:r>
            <a:r>
              <a:rPr lang="en-US" sz="1200" b="1" spc="-20" dirty="0"/>
              <a:t> </a:t>
            </a:r>
            <a:r>
              <a:rPr lang="en-US" sz="1200" b="1" dirty="0"/>
              <a:t>Form:</a:t>
            </a:r>
            <a:r>
              <a:rPr lang="en-US" sz="1200" b="1" spc="-15" dirty="0"/>
              <a:t> </a:t>
            </a:r>
            <a:r>
              <a:rPr lang="en-US" sz="1200" dirty="0"/>
              <a:t>This form must be submitted with every completed claim form so that anyone at the college or Student Insurance can assist with treatment arrangements, bills, appointments,</a:t>
            </a:r>
            <a:r>
              <a:rPr lang="en-US" sz="1200" spc="-25" dirty="0"/>
              <a:t> </a:t>
            </a:r>
            <a:r>
              <a:rPr lang="en-US" sz="1200" dirty="0"/>
              <a:t>and</a:t>
            </a:r>
            <a:r>
              <a:rPr lang="en-US" sz="1200" spc="-20" dirty="0"/>
              <a:t> </a:t>
            </a:r>
            <a:r>
              <a:rPr lang="en-US" sz="1200" dirty="0"/>
              <a:t>any</a:t>
            </a:r>
            <a:r>
              <a:rPr lang="en-US" sz="1200" spc="-20" dirty="0"/>
              <a:t> </a:t>
            </a:r>
            <a:r>
              <a:rPr lang="en-US" sz="1200" dirty="0"/>
              <a:t>other</a:t>
            </a:r>
            <a:r>
              <a:rPr lang="en-US" sz="1200" spc="-31" dirty="0"/>
              <a:t> </a:t>
            </a:r>
            <a:r>
              <a:rPr lang="en-US" sz="1200" spc="-11" dirty="0"/>
              <a:t>medical </a:t>
            </a:r>
            <a:r>
              <a:rPr lang="en-US" sz="1200" dirty="0"/>
              <a:t>information </a:t>
            </a:r>
            <a:r>
              <a:rPr lang="en-US" sz="1200" spc="-11" dirty="0"/>
              <a:t>needs.</a:t>
            </a:r>
            <a:br>
              <a:rPr lang="en-US" sz="1200" spc="-11" dirty="0"/>
            </a:br>
            <a:endParaRPr lang="en-US" sz="1200" dirty="0"/>
          </a:p>
          <a:p>
            <a:pPr marL="168275" indent="-168275">
              <a:lnSpc>
                <a:spcPct val="90000"/>
              </a:lnSpc>
              <a:spcBef>
                <a:spcPts val="100"/>
              </a:spcBef>
              <a:buFont typeface="Arial" panose="020B0604020202020204" pitchFamily="34" charset="0"/>
              <a:buChar char="•"/>
            </a:pPr>
            <a:r>
              <a:rPr lang="en-US" sz="1200" spc="-20" dirty="0"/>
              <a:t>Once</a:t>
            </a:r>
            <a:r>
              <a:rPr lang="en-US" sz="1200" spc="-60" dirty="0"/>
              <a:t> </a:t>
            </a:r>
            <a:r>
              <a:rPr lang="en-US" sz="1200" spc="-25" dirty="0"/>
              <a:t>completed,</a:t>
            </a:r>
            <a:r>
              <a:rPr lang="en-US" sz="1200" spc="-44" dirty="0"/>
              <a:t> </a:t>
            </a:r>
            <a:r>
              <a:rPr lang="en-US" sz="1200" spc="-25" dirty="0"/>
              <a:t>please</a:t>
            </a:r>
            <a:r>
              <a:rPr lang="en-US" sz="1200" spc="-55" dirty="0"/>
              <a:t> </a:t>
            </a:r>
            <a:r>
              <a:rPr lang="en-US" sz="1200" spc="-25" dirty="0"/>
              <a:t>email</a:t>
            </a:r>
            <a:r>
              <a:rPr lang="en-US" sz="1200" spc="-51" dirty="0"/>
              <a:t> </a:t>
            </a:r>
            <a:r>
              <a:rPr lang="en-US" sz="1200" spc="-31" dirty="0"/>
              <a:t>Student</a:t>
            </a:r>
            <a:r>
              <a:rPr lang="en-US" sz="1200" spc="-44" dirty="0"/>
              <a:t> </a:t>
            </a:r>
            <a:r>
              <a:rPr lang="en-US" sz="1200" spc="-25" dirty="0"/>
              <a:t>Insurance</a:t>
            </a:r>
            <a:r>
              <a:rPr lang="en-US" sz="1200" spc="-51" dirty="0"/>
              <a:t> </a:t>
            </a:r>
            <a:r>
              <a:rPr lang="en-US" sz="1200" spc="-11" dirty="0"/>
              <a:t>for</a:t>
            </a:r>
            <a:r>
              <a:rPr lang="en-US" sz="1200" spc="-36" dirty="0"/>
              <a:t> </a:t>
            </a:r>
            <a:r>
              <a:rPr lang="en-US" sz="1200" spc="-25" dirty="0"/>
              <a:t>processing. Student Insurance will send to Anthem to assign a claim control number (N#) that providers will use to bill Anthem on behalf of the claimant. Once Student Insurance has obtained the Claim Control number, it will be provided to the person who submitted the claim. </a:t>
            </a:r>
            <a:endParaRPr lang="en-US" sz="1200" dirty="0"/>
          </a:p>
          <a:p>
            <a:pPr indent="-228598">
              <a:lnSpc>
                <a:spcPct val="90000"/>
              </a:lnSpc>
              <a:spcBef>
                <a:spcPts val="531"/>
              </a:spcBef>
              <a:buFont typeface="Arial" panose="020B0604020202020204" pitchFamily="34" charset="0"/>
              <a:buChar char="•"/>
            </a:pPr>
            <a:endParaRPr lang="en-US" sz="1200" dirty="0"/>
          </a:p>
          <a:p>
            <a:pPr>
              <a:lnSpc>
                <a:spcPct val="90000"/>
              </a:lnSpc>
            </a:pPr>
            <a:r>
              <a:rPr lang="en-US" sz="1200" b="1" spc="-11" dirty="0">
                <a:highlight>
                  <a:srgbClr val="FFFF00"/>
                </a:highlight>
                <a:uFill>
                  <a:solidFill>
                    <a:srgbClr val="FF5400"/>
                  </a:solidFill>
                </a:uFill>
              </a:rPr>
              <a:t>Documents</a:t>
            </a:r>
            <a:r>
              <a:rPr lang="en-US" sz="1200" b="1" spc="-36" dirty="0">
                <a:highlight>
                  <a:srgbClr val="FFFF00"/>
                </a:highlight>
                <a:uFill>
                  <a:solidFill>
                    <a:srgbClr val="FF5400"/>
                  </a:solidFill>
                </a:uFill>
              </a:rPr>
              <a:t> </a:t>
            </a:r>
            <a:r>
              <a:rPr lang="en-US" sz="1200" b="1" dirty="0">
                <a:highlight>
                  <a:srgbClr val="FFFF00"/>
                </a:highlight>
                <a:uFill>
                  <a:solidFill>
                    <a:srgbClr val="FF5400"/>
                  </a:solidFill>
                </a:uFill>
              </a:rPr>
              <a:t>Needed</a:t>
            </a:r>
            <a:r>
              <a:rPr lang="en-US" sz="1200" b="1" spc="-51" dirty="0">
                <a:highlight>
                  <a:srgbClr val="FFFF00"/>
                </a:highlight>
                <a:uFill>
                  <a:solidFill>
                    <a:srgbClr val="FF5400"/>
                  </a:solidFill>
                </a:uFill>
              </a:rPr>
              <a:t> </a:t>
            </a:r>
            <a:r>
              <a:rPr lang="en-US" sz="1200" b="1" dirty="0">
                <a:highlight>
                  <a:srgbClr val="FFFF00"/>
                </a:highlight>
                <a:uFill>
                  <a:solidFill>
                    <a:srgbClr val="FF5400"/>
                  </a:solidFill>
                </a:uFill>
              </a:rPr>
              <a:t>to</a:t>
            </a:r>
            <a:r>
              <a:rPr lang="en-US" sz="1200" b="1" spc="-41" dirty="0">
                <a:highlight>
                  <a:srgbClr val="FFFF00"/>
                </a:highlight>
                <a:uFill>
                  <a:solidFill>
                    <a:srgbClr val="FF5400"/>
                  </a:solidFill>
                </a:uFill>
              </a:rPr>
              <a:t> </a:t>
            </a:r>
            <a:r>
              <a:rPr lang="en-US" sz="1200" b="1" dirty="0">
                <a:highlight>
                  <a:srgbClr val="FFFF00"/>
                </a:highlight>
                <a:uFill>
                  <a:solidFill>
                    <a:srgbClr val="FF5400"/>
                  </a:solidFill>
                </a:uFill>
              </a:rPr>
              <a:t>Pay</a:t>
            </a:r>
            <a:r>
              <a:rPr lang="en-US" sz="1200" b="1" spc="-44" dirty="0">
                <a:highlight>
                  <a:srgbClr val="FFFF00"/>
                </a:highlight>
                <a:uFill>
                  <a:solidFill>
                    <a:srgbClr val="FF5400"/>
                  </a:solidFill>
                </a:uFill>
              </a:rPr>
              <a:t> </a:t>
            </a:r>
            <a:r>
              <a:rPr lang="en-US" sz="1200" b="1" spc="-11" dirty="0">
                <a:highlight>
                  <a:srgbClr val="FFFF00"/>
                </a:highlight>
                <a:uFill>
                  <a:solidFill>
                    <a:srgbClr val="FF5400"/>
                  </a:solidFill>
                </a:uFill>
              </a:rPr>
              <a:t>Claims</a:t>
            </a:r>
            <a:endParaRPr lang="en-US" sz="1200" b="1" dirty="0">
              <a:highlight>
                <a:srgbClr val="FFFF00"/>
              </a:highlight>
            </a:endParaRPr>
          </a:p>
          <a:p>
            <a:pPr marL="171450" marR="202552" indent="-171450">
              <a:lnSpc>
                <a:spcPct val="90000"/>
              </a:lnSpc>
              <a:spcBef>
                <a:spcPts val="1040"/>
              </a:spcBef>
              <a:buClr>
                <a:srgbClr val="000000"/>
              </a:buClr>
              <a:buSzPct val="91666"/>
              <a:buFont typeface="Arial" panose="020B0604020202020204" pitchFamily="34" charset="0"/>
              <a:buChar char="•"/>
              <a:tabLst>
                <a:tab pos="149216" algn="l"/>
              </a:tabLst>
            </a:pPr>
            <a:r>
              <a:rPr lang="en-US" sz="1200" b="1" dirty="0"/>
              <a:t>Fully</a:t>
            </a:r>
            <a:r>
              <a:rPr lang="en-US" sz="1200" b="1" spc="-15" dirty="0"/>
              <a:t> </a:t>
            </a:r>
            <a:r>
              <a:rPr lang="en-US" sz="1200" b="1" dirty="0"/>
              <a:t>Itemized</a:t>
            </a:r>
            <a:r>
              <a:rPr lang="en-US" sz="1200" b="1" spc="-15" dirty="0"/>
              <a:t> </a:t>
            </a:r>
            <a:r>
              <a:rPr lang="en-US" sz="1200" b="1" dirty="0"/>
              <a:t>Bill:</a:t>
            </a:r>
            <a:r>
              <a:rPr lang="en-US" sz="1200" b="1" spc="-15" dirty="0"/>
              <a:t> </a:t>
            </a:r>
            <a:r>
              <a:rPr lang="en-US" sz="1200" dirty="0"/>
              <a:t>Typically</a:t>
            </a:r>
            <a:r>
              <a:rPr lang="en-US" sz="1200" spc="-15" dirty="0"/>
              <a:t> </a:t>
            </a:r>
            <a:r>
              <a:rPr lang="en-US" sz="1200" dirty="0"/>
              <a:t>submitted</a:t>
            </a:r>
            <a:r>
              <a:rPr lang="en-US" sz="1200" spc="-15" dirty="0"/>
              <a:t> </a:t>
            </a:r>
            <a:r>
              <a:rPr lang="en-US" sz="1200" dirty="0"/>
              <a:t>by</a:t>
            </a:r>
            <a:r>
              <a:rPr lang="en-US" sz="1200" spc="-15" dirty="0"/>
              <a:t> </a:t>
            </a:r>
            <a:r>
              <a:rPr lang="en-US" sz="1200" dirty="0"/>
              <a:t>health</a:t>
            </a:r>
            <a:r>
              <a:rPr lang="en-US" sz="1200" spc="-15" dirty="0"/>
              <a:t> </a:t>
            </a:r>
            <a:r>
              <a:rPr lang="en-US" sz="1200" dirty="0"/>
              <a:t>care</a:t>
            </a:r>
            <a:r>
              <a:rPr lang="en-US" sz="1200" spc="-15" dirty="0"/>
              <a:t> </a:t>
            </a:r>
            <a:r>
              <a:rPr lang="en-US" sz="1200" dirty="0"/>
              <a:t>providers, bills are sometimes</a:t>
            </a:r>
            <a:r>
              <a:rPr lang="en-US" sz="1200" spc="-15" dirty="0"/>
              <a:t> </a:t>
            </a:r>
            <a:r>
              <a:rPr lang="en-US" sz="1200" dirty="0"/>
              <a:t>sent</a:t>
            </a:r>
            <a:r>
              <a:rPr lang="en-US" sz="1200" spc="-15" dirty="0"/>
              <a:t> </a:t>
            </a:r>
            <a:r>
              <a:rPr lang="en-US" sz="1200" spc="-25" dirty="0"/>
              <a:t>to </a:t>
            </a:r>
            <a:r>
              <a:rPr lang="en-US" sz="1200" dirty="0"/>
              <a:t>the primary policyholder (student-athlete or parent). In this case, send a copy to Student</a:t>
            </a:r>
            <a:r>
              <a:rPr lang="en-US" sz="1200" spc="11" dirty="0"/>
              <a:t> </a:t>
            </a:r>
            <a:r>
              <a:rPr lang="en-US" sz="1200" dirty="0"/>
              <a:t>Insurance,</a:t>
            </a:r>
            <a:r>
              <a:rPr lang="en-US" sz="1200" spc="11" dirty="0"/>
              <a:t> </a:t>
            </a:r>
            <a:r>
              <a:rPr lang="en-US" sz="1200" dirty="0"/>
              <a:t>and we will handle it. </a:t>
            </a:r>
            <a:endParaRPr lang="en-US" sz="1200" spc="-25" dirty="0"/>
          </a:p>
          <a:p>
            <a:pPr marL="171450" marR="202552" indent="-171450">
              <a:lnSpc>
                <a:spcPct val="90000"/>
              </a:lnSpc>
              <a:spcBef>
                <a:spcPts val="1040"/>
              </a:spcBef>
              <a:buClr>
                <a:srgbClr val="000000"/>
              </a:buClr>
              <a:buSzPct val="91666"/>
              <a:buFont typeface="Arial" panose="020B0604020202020204" pitchFamily="34" charset="0"/>
              <a:buChar char="•"/>
              <a:tabLst>
                <a:tab pos="149216" algn="l"/>
              </a:tabLst>
            </a:pPr>
            <a:r>
              <a:rPr lang="en-US" sz="1200" dirty="0"/>
              <a:t>The</a:t>
            </a:r>
            <a:r>
              <a:rPr lang="en-US" sz="1200" spc="-15" dirty="0"/>
              <a:t> </a:t>
            </a:r>
            <a:r>
              <a:rPr lang="en-US" sz="1200" dirty="0"/>
              <a:t>bill</a:t>
            </a:r>
            <a:r>
              <a:rPr lang="en-US" sz="1200" spc="-15" dirty="0"/>
              <a:t> </a:t>
            </a:r>
            <a:r>
              <a:rPr lang="en-US" sz="1200" dirty="0"/>
              <a:t>must</a:t>
            </a:r>
            <a:r>
              <a:rPr lang="en-US" sz="1200" spc="-15" dirty="0"/>
              <a:t> </a:t>
            </a:r>
            <a:r>
              <a:rPr lang="en-US" sz="1200" dirty="0"/>
              <a:t>contain</a:t>
            </a:r>
            <a:r>
              <a:rPr lang="en-US" sz="1200" spc="-11" dirty="0"/>
              <a:t> </a:t>
            </a:r>
            <a:r>
              <a:rPr lang="en-US" sz="1200" dirty="0"/>
              <a:t>the</a:t>
            </a:r>
            <a:r>
              <a:rPr lang="en-US" sz="1200" spc="-11" dirty="0"/>
              <a:t> </a:t>
            </a:r>
            <a:r>
              <a:rPr lang="en-US" sz="1200" dirty="0"/>
              <a:t>diagnosis codes and the amount each treatment charges.</a:t>
            </a:r>
            <a:r>
              <a:rPr lang="en-US" sz="1200" spc="-15" dirty="0"/>
              <a:t> </a:t>
            </a:r>
            <a:r>
              <a:rPr lang="en-US" sz="1200" dirty="0"/>
              <a:t>These</a:t>
            </a:r>
            <a:r>
              <a:rPr lang="en-US" sz="1200" spc="-11" dirty="0"/>
              <a:t> </a:t>
            </a:r>
            <a:r>
              <a:rPr lang="en-US" sz="1200" dirty="0"/>
              <a:t>bills</a:t>
            </a:r>
            <a:r>
              <a:rPr lang="en-US" sz="1200" spc="-11" dirty="0"/>
              <a:t> </a:t>
            </a:r>
            <a:r>
              <a:rPr lang="en-US" sz="1200" dirty="0"/>
              <a:t>are</a:t>
            </a:r>
            <a:r>
              <a:rPr lang="en-US" sz="1200" spc="-11" dirty="0"/>
              <a:t> </a:t>
            </a:r>
            <a:r>
              <a:rPr lang="en-US" sz="1200" dirty="0"/>
              <a:t>called </a:t>
            </a:r>
            <a:r>
              <a:rPr lang="en-US" sz="1200" b="1" dirty="0"/>
              <a:t>HCFA-1500 for a doctor’s office</a:t>
            </a:r>
            <a:r>
              <a:rPr lang="en-US" sz="1200" spc="-11" dirty="0"/>
              <a:t> </a:t>
            </a:r>
            <a:r>
              <a:rPr lang="en-US" sz="1200" dirty="0"/>
              <a:t>or</a:t>
            </a:r>
            <a:r>
              <a:rPr lang="en-US" sz="1200" b="1" spc="-5" dirty="0"/>
              <a:t> </a:t>
            </a:r>
            <a:r>
              <a:rPr lang="en-US" sz="1200" b="1" spc="-11" dirty="0"/>
              <a:t>UB-</a:t>
            </a:r>
            <a:r>
              <a:rPr lang="en-US" sz="1200" b="1" dirty="0"/>
              <a:t>04</a:t>
            </a:r>
            <a:r>
              <a:rPr lang="en-US" sz="1200" b="1" spc="-15" dirty="0"/>
              <a:t> </a:t>
            </a:r>
            <a:r>
              <a:rPr lang="en-US" sz="1200" b="1" dirty="0"/>
              <a:t>for</a:t>
            </a:r>
            <a:r>
              <a:rPr lang="en-US" sz="1200" b="1" spc="-11" dirty="0"/>
              <a:t> </a:t>
            </a:r>
            <a:r>
              <a:rPr lang="en-US" sz="1200" b="1" dirty="0"/>
              <a:t>a</a:t>
            </a:r>
            <a:r>
              <a:rPr lang="en-US" sz="1200" b="1" spc="-11" dirty="0"/>
              <a:t> hospital</a:t>
            </a:r>
            <a:r>
              <a:rPr lang="en-US" sz="1200" b="1" spc="-15" dirty="0"/>
              <a:t> </a:t>
            </a:r>
            <a:r>
              <a:rPr lang="en-US" sz="1200" b="1" spc="-11" dirty="0"/>
              <a:t>report.</a:t>
            </a:r>
            <a:endParaRPr lang="en-US" sz="1200" spc="-11" dirty="0"/>
          </a:p>
          <a:p>
            <a:pPr marL="171450" marR="202552" indent="-171450">
              <a:lnSpc>
                <a:spcPct val="90000"/>
              </a:lnSpc>
              <a:spcBef>
                <a:spcPts val="1040"/>
              </a:spcBef>
              <a:buClr>
                <a:srgbClr val="000000"/>
              </a:buClr>
              <a:buSzPct val="91666"/>
              <a:buFont typeface="Arial" panose="020B0604020202020204" pitchFamily="34" charset="0"/>
              <a:buChar char="•"/>
              <a:tabLst>
                <a:tab pos="149216" algn="l"/>
              </a:tabLst>
            </a:pPr>
            <a:r>
              <a:rPr lang="en-US" sz="1200" b="1" dirty="0"/>
              <a:t>Balance</a:t>
            </a:r>
            <a:r>
              <a:rPr lang="en-US" sz="1200" b="1" spc="-15" dirty="0"/>
              <a:t> </a:t>
            </a:r>
            <a:r>
              <a:rPr lang="en-US" sz="1200" b="1" dirty="0"/>
              <a:t>Due</a:t>
            </a:r>
            <a:r>
              <a:rPr lang="en-US" sz="1200" b="1" spc="-15" dirty="0"/>
              <a:t> </a:t>
            </a:r>
            <a:r>
              <a:rPr lang="en-US" sz="1200" b="1" dirty="0"/>
              <a:t>Bill:</a:t>
            </a:r>
            <a:r>
              <a:rPr lang="en-US" sz="1200" b="1" spc="-15" dirty="0"/>
              <a:t> </a:t>
            </a:r>
            <a:r>
              <a:rPr lang="en-US" sz="1200" dirty="0"/>
              <a:t>A</a:t>
            </a:r>
            <a:r>
              <a:rPr lang="en-US" sz="1200" spc="-15" dirty="0"/>
              <a:t> </a:t>
            </a:r>
            <a:r>
              <a:rPr lang="en-US" sz="1200" dirty="0"/>
              <a:t>statement</a:t>
            </a:r>
            <a:r>
              <a:rPr lang="en-US" sz="1200" spc="-15" dirty="0"/>
              <a:t> </a:t>
            </a:r>
            <a:r>
              <a:rPr lang="en-US" sz="1200" dirty="0"/>
              <a:t>or</a:t>
            </a:r>
            <a:r>
              <a:rPr lang="en-US" sz="1200" spc="-11" dirty="0"/>
              <a:t> </a:t>
            </a:r>
            <a:r>
              <a:rPr lang="en-US" sz="1200" dirty="0"/>
              <a:t>receipt</a:t>
            </a:r>
            <a:r>
              <a:rPr lang="en-US" sz="1200" spc="-15" dirty="0"/>
              <a:t> </a:t>
            </a:r>
            <a:r>
              <a:rPr lang="en-US" sz="1200" dirty="0"/>
              <a:t>that</a:t>
            </a:r>
            <a:r>
              <a:rPr lang="en-US" sz="1200" spc="-11" dirty="0"/>
              <a:t> </a:t>
            </a:r>
            <a:r>
              <a:rPr lang="en-US" sz="1200" dirty="0"/>
              <a:t>only</a:t>
            </a:r>
            <a:r>
              <a:rPr lang="en-US" sz="1200" spc="-15" dirty="0"/>
              <a:t> </a:t>
            </a:r>
            <a:r>
              <a:rPr lang="en-US" sz="1200" dirty="0"/>
              <a:t>shows</a:t>
            </a:r>
            <a:r>
              <a:rPr lang="en-US" sz="1200" spc="-20" dirty="0"/>
              <a:t> </a:t>
            </a:r>
            <a:r>
              <a:rPr lang="en-US" sz="1200" dirty="0"/>
              <a:t>the</a:t>
            </a:r>
            <a:r>
              <a:rPr lang="en-US" sz="1200" spc="-11" dirty="0"/>
              <a:t> </a:t>
            </a:r>
            <a:r>
              <a:rPr lang="en-US" sz="1200" dirty="0"/>
              <a:t>amount</a:t>
            </a:r>
            <a:r>
              <a:rPr lang="en-US" sz="1200" spc="-15" dirty="0"/>
              <a:t> </a:t>
            </a:r>
            <a:r>
              <a:rPr lang="en-US" sz="1200" dirty="0"/>
              <a:t>billed</a:t>
            </a:r>
            <a:r>
              <a:rPr lang="en-US" sz="1200" spc="-15" dirty="0"/>
              <a:t> </a:t>
            </a:r>
            <a:r>
              <a:rPr lang="en-US" sz="1200" dirty="0"/>
              <a:t>will</a:t>
            </a:r>
            <a:r>
              <a:rPr lang="en-US" sz="1200" spc="-15" dirty="0"/>
              <a:t> </a:t>
            </a:r>
            <a:r>
              <a:rPr lang="en-US" sz="1200" b="1" dirty="0"/>
              <a:t>NOT</a:t>
            </a:r>
            <a:r>
              <a:rPr lang="en-US" sz="1200" b="1" spc="-20" dirty="0"/>
              <a:t> </a:t>
            </a:r>
            <a:r>
              <a:rPr lang="en-US" sz="1200" dirty="0"/>
              <a:t>be</a:t>
            </a:r>
            <a:r>
              <a:rPr lang="en-US" sz="1200" spc="-11" dirty="0"/>
              <a:t> </a:t>
            </a:r>
            <a:r>
              <a:rPr lang="en-US" sz="1200" spc="-20" dirty="0"/>
              <a:t>paid</a:t>
            </a:r>
          </a:p>
          <a:p>
            <a:pPr marL="171450" marR="202552" indent="-171450">
              <a:lnSpc>
                <a:spcPct val="90000"/>
              </a:lnSpc>
              <a:spcBef>
                <a:spcPts val="1040"/>
              </a:spcBef>
              <a:buClr>
                <a:srgbClr val="000000"/>
              </a:buClr>
              <a:buSzPct val="91666"/>
              <a:buFont typeface="Arial" panose="020B0604020202020204" pitchFamily="34" charset="0"/>
              <a:buChar char="•"/>
              <a:tabLst>
                <a:tab pos="149216" algn="l"/>
              </a:tabLst>
            </a:pPr>
            <a:r>
              <a:rPr lang="en-US" sz="1200" b="1" dirty="0"/>
              <a:t>Explanation</a:t>
            </a:r>
            <a:r>
              <a:rPr lang="en-US" sz="1200" b="1" spc="-15" dirty="0"/>
              <a:t> </a:t>
            </a:r>
            <a:r>
              <a:rPr lang="en-US" sz="1200" b="1" dirty="0"/>
              <a:t>of</a:t>
            </a:r>
            <a:r>
              <a:rPr lang="en-US" sz="1200" b="1" spc="-15" dirty="0"/>
              <a:t> </a:t>
            </a:r>
            <a:r>
              <a:rPr lang="en-US" sz="1200" b="1" dirty="0"/>
              <a:t>Benefits</a:t>
            </a:r>
            <a:r>
              <a:rPr lang="en-US" sz="1200" b="1" spc="-11" dirty="0"/>
              <a:t> </a:t>
            </a:r>
            <a:r>
              <a:rPr lang="en-US" sz="1200" b="1" dirty="0"/>
              <a:t>(EOB):</a:t>
            </a:r>
            <a:r>
              <a:rPr lang="en-US" sz="1200" b="1" spc="-11" dirty="0"/>
              <a:t> </a:t>
            </a:r>
            <a:r>
              <a:rPr lang="en-US" sz="1200" dirty="0"/>
              <a:t>A</a:t>
            </a:r>
            <a:r>
              <a:rPr lang="en-US" sz="1200" spc="-15" dirty="0"/>
              <a:t> </a:t>
            </a:r>
            <a:r>
              <a:rPr lang="en-US" sz="1200" dirty="0"/>
              <a:t>summary</a:t>
            </a:r>
            <a:r>
              <a:rPr lang="en-US" sz="1200" spc="-11" dirty="0"/>
              <a:t> </a:t>
            </a:r>
            <a:r>
              <a:rPr lang="en-US" sz="1200" dirty="0"/>
              <a:t>generated</a:t>
            </a:r>
            <a:r>
              <a:rPr lang="en-US" sz="1200" spc="-11" dirty="0"/>
              <a:t> </a:t>
            </a:r>
            <a:r>
              <a:rPr lang="en-US" sz="1200" dirty="0"/>
              <a:t>by</a:t>
            </a:r>
            <a:r>
              <a:rPr lang="en-US" sz="1200" spc="-11" dirty="0"/>
              <a:t> </a:t>
            </a:r>
            <a:r>
              <a:rPr lang="en-US" sz="1200" dirty="0"/>
              <a:t>an</a:t>
            </a:r>
            <a:r>
              <a:rPr lang="en-US" sz="1200" spc="-15" dirty="0"/>
              <a:t> </a:t>
            </a:r>
            <a:r>
              <a:rPr lang="en-US" sz="1200" dirty="0"/>
              <a:t>insurance</a:t>
            </a:r>
            <a:r>
              <a:rPr lang="en-US" sz="1200" spc="-11" dirty="0"/>
              <a:t> </a:t>
            </a:r>
            <a:r>
              <a:rPr lang="en-US" sz="1200" dirty="0"/>
              <a:t>company</a:t>
            </a:r>
            <a:r>
              <a:rPr lang="en-US" sz="1200" spc="-11" dirty="0"/>
              <a:t> </a:t>
            </a:r>
            <a:r>
              <a:rPr lang="en-US" sz="1200" dirty="0"/>
              <a:t>explaining</a:t>
            </a:r>
            <a:r>
              <a:rPr lang="en-US" sz="1200" spc="-11" dirty="0"/>
              <a:t> </a:t>
            </a:r>
            <a:r>
              <a:rPr lang="en-US" sz="1200" dirty="0"/>
              <a:t>how</a:t>
            </a:r>
            <a:r>
              <a:rPr lang="en-US" sz="1200" spc="-15" dirty="0"/>
              <a:t> </a:t>
            </a:r>
            <a:r>
              <a:rPr lang="en-US" sz="1200" spc="-51" dirty="0"/>
              <a:t>a </a:t>
            </a:r>
            <a:r>
              <a:rPr lang="en-US" sz="1200" dirty="0"/>
              <a:t>claim</a:t>
            </a:r>
            <a:r>
              <a:rPr lang="en-US" sz="1200" spc="-25" dirty="0"/>
              <a:t> </a:t>
            </a:r>
            <a:r>
              <a:rPr lang="en-US" sz="1200" dirty="0"/>
              <a:t>was</a:t>
            </a:r>
            <a:r>
              <a:rPr lang="en-US" sz="1200" spc="-20" dirty="0"/>
              <a:t> </a:t>
            </a:r>
            <a:r>
              <a:rPr lang="en-US" sz="1200" dirty="0"/>
              <a:t>processed.</a:t>
            </a:r>
            <a:r>
              <a:rPr lang="en-US" sz="1200" spc="-15" dirty="0"/>
              <a:t> </a:t>
            </a:r>
            <a:r>
              <a:rPr lang="en-US" sz="1200" dirty="0"/>
              <a:t>It</a:t>
            </a:r>
            <a:r>
              <a:rPr lang="en-US" sz="1200" spc="-15" dirty="0"/>
              <a:t> </a:t>
            </a:r>
            <a:r>
              <a:rPr lang="en-US" sz="1200" dirty="0"/>
              <a:t>will</a:t>
            </a:r>
            <a:r>
              <a:rPr lang="en-US" sz="1200" spc="-20" dirty="0"/>
              <a:t> </a:t>
            </a:r>
            <a:r>
              <a:rPr lang="en-US" sz="1200" dirty="0"/>
              <a:t>include</a:t>
            </a:r>
            <a:r>
              <a:rPr lang="en-US" sz="1200" spc="-15" dirty="0"/>
              <a:t> </a:t>
            </a:r>
            <a:r>
              <a:rPr lang="en-US" sz="1200" dirty="0"/>
              <a:t>the</a:t>
            </a:r>
            <a:r>
              <a:rPr lang="en-US" sz="1200" spc="-15" dirty="0"/>
              <a:t> </a:t>
            </a:r>
            <a:r>
              <a:rPr lang="en-US" sz="1200" dirty="0"/>
              <a:t>insured’s</a:t>
            </a:r>
            <a:r>
              <a:rPr lang="en-US" sz="1200" spc="-20" dirty="0"/>
              <a:t> </a:t>
            </a:r>
            <a:r>
              <a:rPr lang="en-US" sz="1200" dirty="0"/>
              <a:t>name,</a:t>
            </a:r>
            <a:r>
              <a:rPr lang="en-US" sz="1200" spc="-15" dirty="0"/>
              <a:t> </a:t>
            </a:r>
            <a:r>
              <a:rPr lang="en-US" sz="1200" dirty="0"/>
              <a:t>date</a:t>
            </a:r>
            <a:r>
              <a:rPr lang="en-US" sz="1200" spc="-15" dirty="0"/>
              <a:t> </a:t>
            </a:r>
            <a:r>
              <a:rPr lang="en-US" sz="1200" dirty="0"/>
              <a:t>of</a:t>
            </a:r>
            <a:r>
              <a:rPr lang="en-US" sz="1200" spc="-15" dirty="0"/>
              <a:t> </a:t>
            </a:r>
            <a:r>
              <a:rPr lang="en-US" sz="1200" dirty="0"/>
              <a:t>treatment,</a:t>
            </a:r>
            <a:r>
              <a:rPr lang="en-US" sz="1200" spc="-15" dirty="0"/>
              <a:t> the </a:t>
            </a:r>
            <a:r>
              <a:rPr lang="en-US" sz="1200" dirty="0"/>
              <a:t>amount</a:t>
            </a:r>
            <a:r>
              <a:rPr lang="en-US" sz="1200" spc="-15" dirty="0"/>
              <a:t> </a:t>
            </a:r>
            <a:r>
              <a:rPr lang="en-US" sz="1200" dirty="0"/>
              <a:t>charged</a:t>
            </a:r>
            <a:r>
              <a:rPr lang="en-US" sz="1200" spc="-15" dirty="0"/>
              <a:t> </a:t>
            </a:r>
            <a:r>
              <a:rPr lang="en-US" sz="1200" dirty="0"/>
              <a:t>by</a:t>
            </a:r>
            <a:r>
              <a:rPr lang="en-US" sz="1200" spc="-20" dirty="0"/>
              <a:t> </a:t>
            </a:r>
            <a:r>
              <a:rPr lang="en-US" sz="1200" spc="-25" dirty="0"/>
              <a:t>the </a:t>
            </a:r>
            <a:r>
              <a:rPr lang="en-US" sz="1200" dirty="0"/>
              <a:t>provider,</a:t>
            </a:r>
            <a:r>
              <a:rPr lang="en-US" sz="1200" spc="-11" dirty="0"/>
              <a:t> </a:t>
            </a:r>
            <a:r>
              <a:rPr lang="en-US" sz="1200" dirty="0"/>
              <a:t>the</a:t>
            </a:r>
            <a:r>
              <a:rPr lang="en-US" sz="1200" spc="-11" dirty="0"/>
              <a:t> </a:t>
            </a:r>
            <a:r>
              <a:rPr lang="en-US" sz="1200" dirty="0"/>
              <a:t>amounts</a:t>
            </a:r>
            <a:r>
              <a:rPr lang="en-US" sz="1200" spc="-11" dirty="0"/>
              <a:t> </a:t>
            </a:r>
            <a:r>
              <a:rPr lang="en-US" sz="1200" dirty="0"/>
              <a:t>covered</a:t>
            </a:r>
            <a:r>
              <a:rPr lang="en-US" sz="1200" spc="-11" dirty="0"/>
              <a:t> </a:t>
            </a:r>
            <a:r>
              <a:rPr lang="en-US" sz="1200" dirty="0"/>
              <a:t>and</a:t>
            </a:r>
            <a:r>
              <a:rPr lang="en-US" sz="1200" spc="-11" dirty="0"/>
              <a:t> </a:t>
            </a:r>
            <a:r>
              <a:rPr lang="en-US" sz="1200" dirty="0"/>
              <a:t>not</a:t>
            </a:r>
            <a:r>
              <a:rPr lang="en-US" sz="1200" spc="-5" dirty="0"/>
              <a:t> </a:t>
            </a:r>
            <a:r>
              <a:rPr lang="en-US" sz="1200" dirty="0"/>
              <a:t>covered</a:t>
            </a:r>
            <a:r>
              <a:rPr lang="en-US" sz="1200" spc="-11" dirty="0"/>
              <a:t> </a:t>
            </a:r>
            <a:r>
              <a:rPr lang="en-US" sz="1200" dirty="0"/>
              <a:t>under</a:t>
            </a:r>
            <a:r>
              <a:rPr lang="en-US" sz="1200" spc="-11" dirty="0"/>
              <a:t> </a:t>
            </a:r>
            <a:r>
              <a:rPr lang="en-US" sz="1200" dirty="0"/>
              <a:t>the</a:t>
            </a:r>
            <a:r>
              <a:rPr lang="en-US" sz="1200" spc="-5" dirty="0"/>
              <a:t> </a:t>
            </a:r>
            <a:r>
              <a:rPr lang="en-US" sz="1200" dirty="0"/>
              <a:t>insurance</a:t>
            </a:r>
            <a:r>
              <a:rPr lang="en-US" sz="1200" spc="-11" dirty="0"/>
              <a:t> </a:t>
            </a:r>
            <a:r>
              <a:rPr lang="en-US" sz="1200" dirty="0"/>
              <a:t>plan,</a:t>
            </a:r>
            <a:r>
              <a:rPr lang="en-US" sz="1200" spc="-11" dirty="0"/>
              <a:t> </a:t>
            </a:r>
            <a:r>
              <a:rPr lang="en-US" sz="1200" dirty="0"/>
              <a:t>and</a:t>
            </a:r>
            <a:r>
              <a:rPr lang="en-US" sz="1200" spc="-5" dirty="0"/>
              <a:t> </a:t>
            </a:r>
            <a:r>
              <a:rPr lang="en-US" sz="1200" dirty="0"/>
              <a:t>possibly</a:t>
            </a:r>
            <a:r>
              <a:rPr lang="en-US" sz="1200" spc="-11" dirty="0"/>
              <a:t> </a:t>
            </a:r>
            <a:r>
              <a:rPr lang="en-US" sz="1200" dirty="0"/>
              <a:t>an</a:t>
            </a:r>
            <a:r>
              <a:rPr lang="en-US" sz="1200" spc="-11" dirty="0"/>
              <a:t> amount </a:t>
            </a:r>
            <a:r>
              <a:rPr lang="en-US" sz="1200" dirty="0"/>
              <a:t>the</a:t>
            </a:r>
            <a:r>
              <a:rPr lang="en-US" sz="1200" spc="5" dirty="0"/>
              <a:t> </a:t>
            </a:r>
            <a:r>
              <a:rPr lang="en-US" sz="1200" spc="-11" dirty="0"/>
              <a:t>student/patient</a:t>
            </a:r>
            <a:r>
              <a:rPr lang="en-US" sz="1200" spc="11" dirty="0"/>
              <a:t> </a:t>
            </a:r>
            <a:r>
              <a:rPr lang="en-US" sz="1200" dirty="0"/>
              <a:t>is responsible</a:t>
            </a:r>
            <a:r>
              <a:rPr lang="en-US" sz="1200" spc="5" dirty="0"/>
              <a:t> </a:t>
            </a:r>
            <a:r>
              <a:rPr lang="en-US" sz="1200" spc="-20" dirty="0"/>
              <a:t>for.</a:t>
            </a:r>
            <a:endParaRPr lang="en-US" sz="1200" dirty="0"/>
          </a:p>
        </p:txBody>
      </p:sp>
      <p:pic>
        <p:nvPicPr>
          <p:cNvPr id="17" name="Picture 16" descr="A blue text on a black background">
            <a:extLst>
              <a:ext uri="{FF2B5EF4-FFF2-40B4-BE49-F238E27FC236}">
                <a16:creationId xmlns:a16="http://schemas.microsoft.com/office/drawing/2014/main" id="{8E32642D-1E9F-7DA3-68AC-966FCB7BC702}"/>
              </a:ext>
            </a:extLst>
          </p:cNvPr>
          <p:cNvPicPr>
            <a:picLocks noChangeAspect="1"/>
          </p:cNvPicPr>
          <p:nvPr/>
        </p:nvPicPr>
        <p:blipFill>
          <a:blip r:embed="rId3"/>
          <a:stretch>
            <a:fillRect/>
          </a:stretch>
        </p:blipFill>
        <p:spPr>
          <a:xfrm>
            <a:off x="229843" y="109263"/>
            <a:ext cx="1828800" cy="790575"/>
          </a:xfrm>
          <a:prstGeom prst="rect">
            <a:avLst/>
          </a:prstGeom>
        </p:spPr>
      </p:pic>
    </p:spTree>
    <p:extLst>
      <p:ext uri="{BB962C8B-B14F-4D97-AF65-F5344CB8AC3E}">
        <p14:creationId xmlns:p14="http://schemas.microsoft.com/office/powerpoint/2010/main" val="1537542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6570CC06-DB21-401C-BCF8-AAC5FF550D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1">
            <a:extLst>
              <a:ext uri="{FF2B5EF4-FFF2-40B4-BE49-F238E27FC236}">
                <a16:creationId xmlns:a16="http://schemas.microsoft.com/office/drawing/2014/main" id="{A6F3AF9A-DF6D-B774-86F5-B8D26EE25A71}"/>
              </a:ext>
            </a:extLst>
          </p:cNvPr>
          <p:cNvSpPr>
            <a:spLocks noGrp="1"/>
          </p:cNvSpPr>
          <p:nvPr>
            <p:ph type="title"/>
          </p:nvPr>
        </p:nvSpPr>
        <p:spPr>
          <a:xfrm>
            <a:off x="259765" y="236704"/>
            <a:ext cx="8460219" cy="631787"/>
          </a:xfrm>
        </p:spPr>
        <p:txBody>
          <a:bodyPr vert="horz" lIns="91440" tIns="45721" rIns="91440" bIns="45721" rtlCol="0" anchor="b">
            <a:normAutofit/>
          </a:bodyPr>
          <a:lstStyle/>
          <a:p>
            <a:r>
              <a:rPr lang="en-US" sz="3001" b="1" dirty="0">
                <a:latin typeface="+mj-lt"/>
              </a:rPr>
              <a:t>Primary vs. Secondary Insurance</a:t>
            </a:r>
          </a:p>
        </p:txBody>
      </p:sp>
      <p:sp>
        <p:nvSpPr>
          <p:cNvPr id="75" name="sketch line">
            <a:extLst>
              <a:ext uri="{FF2B5EF4-FFF2-40B4-BE49-F238E27FC236}">
                <a16:creationId xmlns:a16="http://schemas.microsoft.com/office/drawing/2014/main" id="{15B998FC-4B98-4A07-B159-9E629180AF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1" y="4409268"/>
            <a:ext cx="3566160" cy="18288"/>
          </a:xfrm>
          <a:custGeom>
            <a:avLst/>
            <a:gdLst>
              <a:gd name="connsiteX0" fmla="*/ 0 w 3566160"/>
              <a:gd name="connsiteY0" fmla="*/ 0 h 18288"/>
              <a:gd name="connsiteX1" fmla="*/ 665683 w 3566160"/>
              <a:gd name="connsiteY1" fmla="*/ 0 h 18288"/>
              <a:gd name="connsiteX2" fmla="*/ 1331366 w 3566160"/>
              <a:gd name="connsiteY2" fmla="*/ 0 h 18288"/>
              <a:gd name="connsiteX3" fmla="*/ 1818742 w 3566160"/>
              <a:gd name="connsiteY3" fmla="*/ 0 h 18288"/>
              <a:gd name="connsiteX4" fmla="*/ 2413102 w 3566160"/>
              <a:gd name="connsiteY4" fmla="*/ 0 h 18288"/>
              <a:gd name="connsiteX5" fmla="*/ 2936138 w 3566160"/>
              <a:gd name="connsiteY5" fmla="*/ 0 h 18288"/>
              <a:gd name="connsiteX6" fmla="*/ 3566160 w 3566160"/>
              <a:gd name="connsiteY6" fmla="*/ 0 h 18288"/>
              <a:gd name="connsiteX7" fmla="*/ 3566160 w 3566160"/>
              <a:gd name="connsiteY7" fmla="*/ 18288 h 18288"/>
              <a:gd name="connsiteX8" fmla="*/ 2971800 w 3566160"/>
              <a:gd name="connsiteY8" fmla="*/ 18288 h 18288"/>
              <a:gd name="connsiteX9" fmla="*/ 2448763 w 3566160"/>
              <a:gd name="connsiteY9" fmla="*/ 18288 h 18288"/>
              <a:gd name="connsiteX10" fmla="*/ 1854403 w 3566160"/>
              <a:gd name="connsiteY10" fmla="*/ 18288 h 18288"/>
              <a:gd name="connsiteX11" fmla="*/ 1295705 w 3566160"/>
              <a:gd name="connsiteY11" fmla="*/ 18288 h 18288"/>
              <a:gd name="connsiteX12" fmla="*/ 772668 w 3566160"/>
              <a:gd name="connsiteY12" fmla="*/ 18288 h 18288"/>
              <a:gd name="connsiteX13" fmla="*/ 0 w 3566160"/>
              <a:gd name="connsiteY13" fmla="*/ 18288 h 18288"/>
              <a:gd name="connsiteX14" fmla="*/ 0 w 356616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66160" h="18288" fill="none" extrusionOk="0">
                <a:moveTo>
                  <a:pt x="0" y="0"/>
                </a:moveTo>
                <a:cubicBezTo>
                  <a:pt x="222644" y="15773"/>
                  <a:pt x="447078" y="-30288"/>
                  <a:pt x="665683" y="0"/>
                </a:cubicBezTo>
                <a:cubicBezTo>
                  <a:pt x="884288" y="30288"/>
                  <a:pt x="1132425" y="-6167"/>
                  <a:pt x="1331366" y="0"/>
                </a:cubicBezTo>
                <a:cubicBezTo>
                  <a:pt x="1530307" y="6167"/>
                  <a:pt x="1680942" y="17562"/>
                  <a:pt x="1818742" y="0"/>
                </a:cubicBezTo>
                <a:cubicBezTo>
                  <a:pt x="1956542" y="-17562"/>
                  <a:pt x="2130227" y="23032"/>
                  <a:pt x="2413102" y="0"/>
                </a:cubicBezTo>
                <a:cubicBezTo>
                  <a:pt x="2695977" y="-23032"/>
                  <a:pt x="2679988" y="-13260"/>
                  <a:pt x="2936138" y="0"/>
                </a:cubicBezTo>
                <a:cubicBezTo>
                  <a:pt x="3192288" y="13260"/>
                  <a:pt x="3378668" y="16268"/>
                  <a:pt x="3566160" y="0"/>
                </a:cubicBezTo>
                <a:cubicBezTo>
                  <a:pt x="3566199" y="7328"/>
                  <a:pt x="3566779" y="9982"/>
                  <a:pt x="3566160" y="18288"/>
                </a:cubicBezTo>
                <a:cubicBezTo>
                  <a:pt x="3315478" y="45899"/>
                  <a:pt x="3188272" y="-7574"/>
                  <a:pt x="2971800" y="18288"/>
                </a:cubicBezTo>
                <a:cubicBezTo>
                  <a:pt x="2755328" y="44150"/>
                  <a:pt x="2598570" y="34692"/>
                  <a:pt x="2448763" y="18288"/>
                </a:cubicBezTo>
                <a:cubicBezTo>
                  <a:pt x="2298956" y="1884"/>
                  <a:pt x="2011344" y="-7043"/>
                  <a:pt x="1854403" y="18288"/>
                </a:cubicBezTo>
                <a:cubicBezTo>
                  <a:pt x="1697462" y="43619"/>
                  <a:pt x="1444994" y="618"/>
                  <a:pt x="1295705" y="18288"/>
                </a:cubicBezTo>
                <a:cubicBezTo>
                  <a:pt x="1146416" y="35958"/>
                  <a:pt x="965401" y="42167"/>
                  <a:pt x="772668" y="18288"/>
                </a:cubicBezTo>
                <a:cubicBezTo>
                  <a:pt x="579935" y="-5591"/>
                  <a:pt x="352420" y="-19381"/>
                  <a:pt x="0" y="18288"/>
                </a:cubicBezTo>
                <a:cubicBezTo>
                  <a:pt x="-593" y="9736"/>
                  <a:pt x="244" y="6610"/>
                  <a:pt x="0" y="0"/>
                </a:cubicBezTo>
                <a:close/>
              </a:path>
              <a:path w="3566160" h="18288" stroke="0" extrusionOk="0">
                <a:moveTo>
                  <a:pt x="0" y="0"/>
                </a:moveTo>
                <a:cubicBezTo>
                  <a:pt x="169947" y="-5008"/>
                  <a:pt x="340602" y="-17518"/>
                  <a:pt x="594360" y="0"/>
                </a:cubicBezTo>
                <a:cubicBezTo>
                  <a:pt x="848118" y="17518"/>
                  <a:pt x="997921" y="8866"/>
                  <a:pt x="1224382" y="0"/>
                </a:cubicBezTo>
                <a:cubicBezTo>
                  <a:pt x="1450843" y="-8866"/>
                  <a:pt x="1572343" y="8392"/>
                  <a:pt x="1783080" y="0"/>
                </a:cubicBezTo>
                <a:cubicBezTo>
                  <a:pt x="1993817" y="-8392"/>
                  <a:pt x="2266728" y="2126"/>
                  <a:pt x="2448763" y="0"/>
                </a:cubicBezTo>
                <a:cubicBezTo>
                  <a:pt x="2630798" y="-2126"/>
                  <a:pt x="2815508" y="-13843"/>
                  <a:pt x="3043123" y="0"/>
                </a:cubicBezTo>
                <a:cubicBezTo>
                  <a:pt x="3270738" y="13843"/>
                  <a:pt x="3420568" y="2184"/>
                  <a:pt x="3566160" y="0"/>
                </a:cubicBezTo>
                <a:cubicBezTo>
                  <a:pt x="3566487" y="8595"/>
                  <a:pt x="3566088" y="13110"/>
                  <a:pt x="3566160" y="18288"/>
                </a:cubicBezTo>
                <a:cubicBezTo>
                  <a:pt x="3421748" y="9323"/>
                  <a:pt x="3176383" y="-3939"/>
                  <a:pt x="2971800" y="18288"/>
                </a:cubicBezTo>
                <a:cubicBezTo>
                  <a:pt x="2767217" y="40515"/>
                  <a:pt x="2590769" y="4336"/>
                  <a:pt x="2306117" y="18288"/>
                </a:cubicBezTo>
                <a:cubicBezTo>
                  <a:pt x="2021465" y="32240"/>
                  <a:pt x="1860727" y="-9280"/>
                  <a:pt x="1676095" y="18288"/>
                </a:cubicBezTo>
                <a:cubicBezTo>
                  <a:pt x="1491463" y="45856"/>
                  <a:pt x="1329173" y="5765"/>
                  <a:pt x="1153058" y="18288"/>
                </a:cubicBezTo>
                <a:cubicBezTo>
                  <a:pt x="976943" y="30811"/>
                  <a:pt x="895178" y="4751"/>
                  <a:pt x="665683" y="18288"/>
                </a:cubicBezTo>
                <a:cubicBezTo>
                  <a:pt x="436189" y="31825"/>
                  <a:pt x="302924" y="2002"/>
                  <a:pt x="0" y="18288"/>
                </a:cubicBezTo>
                <a:cubicBezTo>
                  <a:pt x="822" y="10564"/>
                  <a:pt x="-23" y="457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44897650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pic>
        <p:nvPicPr>
          <p:cNvPr id="5" name="Picture 4">
            <a:extLst>
              <a:ext uri="{FF2B5EF4-FFF2-40B4-BE49-F238E27FC236}">
                <a16:creationId xmlns:a16="http://schemas.microsoft.com/office/drawing/2014/main" id="{D9FF85FB-A6F6-E72F-FE42-72B42B944D97}"/>
              </a:ext>
            </a:extLst>
          </p:cNvPr>
          <p:cNvPicPr>
            <a:picLocks noChangeAspect="1"/>
          </p:cNvPicPr>
          <p:nvPr/>
        </p:nvPicPr>
        <p:blipFill>
          <a:blip r:embed="rId3"/>
          <a:stretch>
            <a:fillRect/>
          </a:stretch>
        </p:blipFill>
        <p:spPr>
          <a:xfrm>
            <a:off x="9972128" y="236705"/>
            <a:ext cx="1629854" cy="700834"/>
          </a:xfrm>
          <a:prstGeom prst="rect">
            <a:avLst/>
          </a:prstGeom>
        </p:spPr>
      </p:pic>
      <p:sp>
        <p:nvSpPr>
          <p:cNvPr id="6" name="object 2">
            <a:extLst>
              <a:ext uri="{FF2B5EF4-FFF2-40B4-BE49-F238E27FC236}">
                <a16:creationId xmlns:a16="http://schemas.microsoft.com/office/drawing/2014/main" id="{85016B77-E620-9741-6D07-6DC445243ADA}"/>
              </a:ext>
            </a:extLst>
          </p:cNvPr>
          <p:cNvSpPr txBox="1"/>
          <p:nvPr/>
        </p:nvSpPr>
        <p:spPr>
          <a:xfrm>
            <a:off x="5461487" y="959987"/>
            <a:ext cx="5999584" cy="5737468"/>
          </a:xfrm>
          <a:prstGeom prst="rect">
            <a:avLst/>
          </a:prstGeom>
        </p:spPr>
        <p:txBody>
          <a:bodyPr vert="horz" wrap="square" lIns="0" tIns="12700" rIns="0" bIns="0" rtlCol="0">
            <a:spAutoFit/>
          </a:bodyPr>
          <a:lstStyle/>
          <a:p>
            <a:pPr marL="33018">
              <a:spcBef>
                <a:spcPts val="100"/>
              </a:spcBef>
            </a:pPr>
            <a:r>
              <a:rPr sz="1200" b="1" dirty="0">
                <a:highlight>
                  <a:srgbClr val="FFFF00"/>
                </a:highlight>
                <a:uFill>
                  <a:solidFill>
                    <a:srgbClr val="FF5400"/>
                  </a:solidFill>
                </a:uFill>
                <a:cs typeface="Segoe UI"/>
              </a:rPr>
              <a:t>Primary</a:t>
            </a:r>
            <a:r>
              <a:rPr sz="1200" b="1" spc="-67" dirty="0">
                <a:highlight>
                  <a:srgbClr val="FFFF00"/>
                </a:highlight>
                <a:uFill>
                  <a:solidFill>
                    <a:srgbClr val="FF5400"/>
                  </a:solidFill>
                </a:uFill>
                <a:cs typeface="Segoe UI"/>
              </a:rPr>
              <a:t> </a:t>
            </a:r>
            <a:r>
              <a:rPr sz="1200" b="1" spc="-11" dirty="0">
                <a:highlight>
                  <a:srgbClr val="FFFF00"/>
                </a:highlight>
                <a:uFill>
                  <a:solidFill>
                    <a:srgbClr val="FF5400"/>
                  </a:solidFill>
                </a:uFill>
                <a:cs typeface="Segoe UI"/>
              </a:rPr>
              <a:t>Insurance</a:t>
            </a:r>
            <a:endParaRPr sz="1200" b="1" dirty="0">
              <a:highlight>
                <a:srgbClr val="FFFF00"/>
              </a:highlight>
              <a:cs typeface="Segoe UI"/>
            </a:endParaRPr>
          </a:p>
          <a:p>
            <a:pPr marR="60956">
              <a:lnSpc>
                <a:spcPts val="1001"/>
              </a:lnSpc>
              <a:spcBef>
                <a:spcPts val="601"/>
              </a:spcBef>
              <a:tabLst>
                <a:tab pos="3115118" algn="l"/>
                <a:tab pos="3371009" algn="l"/>
              </a:tabLst>
            </a:pPr>
            <a:r>
              <a:rPr sz="1200" dirty="0">
                <a:cs typeface="Segoe UI"/>
              </a:rPr>
              <a:t>A</a:t>
            </a:r>
            <a:r>
              <a:rPr sz="1200" spc="491" dirty="0">
                <a:cs typeface="Segoe UI"/>
              </a:rPr>
              <a:t> </a:t>
            </a:r>
            <a:r>
              <a:rPr sz="1200" dirty="0">
                <a:cs typeface="Segoe UI"/>
              </a:rPr>
              <a:t>primary</a:t>
            </a:r>
            <a:r>
              <a:rPr sz="1200" spc="484" dirty="0">
                <a:cs typeface="Segoe UI"/>
              </a:rPr>
              <a:t> </a:t>
            </a:r>
            <a:r>
              <a:rPr sz="1200" dirty="0">
                <a:cs typeface="Segoe UI"/>
              </a:rPr>
              <a:t>policy</a:t>
            </a:r>
            <a:r>
              <a:rPr sz="1200" spc="491" dirty="0">
                <a:cs typeface="Segoe UI"/>
              </a:rPr>
              <a:t> </a:t>
            </a:r>
            <a:r>
              <a:rPr sz="1200" dirty="0">
                <a:cs typeface="Segoe UI"/>
              </a:rPr>
              <a:t>is</a:t>
            </a:r>
            <a:r>
              <a:rPr sz="1200" spc="495" dirty="0">
                <a:cs typeface="Segoe UI"/>
              </a:rPr>
              <a:t> </a:t>
            </a:r>
            <a:r>
              <a:rPr sz="1200" dirty="0">
                <a:cs typeface="Segoe UI"/>
              </a:rPr>
              <a:t>coverage</a:t>
            </a:r>
            <a:r>
              <a:rPr sz="1200" spc="484" dirty="0">
                <a:cs typeface="Segoe UI"/>
              </a:rPr>
              <a:t> </a:t>
            </a:r>
            <a:r>
              <a:rPr sz="1200" dirty="0">
                <a:cs typeface="Segoe UI"/>
              </a:rPr>
              <a:t>that</a:t>
            </a:r>
            <a:r>
              <a:rPr sz="1200" spc="484" dirty="0">
                <a:cs typeface="Segoe UI"/>
              </a:rPr>
              <a:t> </a:t>
            </a:r>
            <a:r>
              <a:rPr sz="1200" dirty="0">
                <a:cs typeface="Segoe UI"/>
              </a:rPr>
              <a:t>a</a:t>
            </a:r>
            <a:r>
              <a:rPr sz="1200" spc="491" dirty="0">
                <a:cs typeface="Segoe UI"/>
              </a:rPr>
              <a:t> </a:t>
            </a:r>
            <a:r>
              <a:rPr sz="1200" dirty="0">
                <a:cs typeface="Segoe UI"/>
              </a:rPr>
              <a:t>parent</a:t>
            </a:r>
            <a:r>
              <a:rPr sz="1200" spc="491" dirty="0">
                <a:cs typeface="Segoe UI"/>
              </a:rPr>
              <a:t> </a:t>
            </a:r>
            <a:r>
              <a:rPr sz="1200" dirty="0">
                <a:cs typeface="Segoe UI"/>
              </a:rPr>
              <a:t>may</a:t>
            </a:r>
            <a:r>
              <a:rPr sz="1200" spc="491" dirty="0">
                <a:cs typeface="Segoe UI"/>
              </a:rPr>
              <a:t> </a:t>
            </a:r>
            <a:r>
              <a:rPr sz="1200" dirty="0">
                <a:cs typeface="Segoe UI"/>
              </a:rPr>
              <a:t>have</a:t>
            </a:r>
            <a:r>
              <a:rPr sz="1200" spc="484" dirty="0">
                <a:cs typeface="Segoe UI"/>
              </a:rPr>
              <a:t> </a:t>
            </a:r>
            <a:r>
              <a:rPr sz="1200" dirty="0">
                <a:cs typeface="Segoe UI"/>
              </a:rPr>
              <a:t>through</a:t>
            </a:r>
            <a:r>
              <a:rPr sz="1200" spc="491" dirty="0">
                <a:cs typeface="Segoe UI"/>
              </a:rPr>
              <a:t> </a:t>
            </a:r>
            <a:r>
              <a:rPr sz="1200" dirty="0">
                <a:cs typeface="Segoe UI"/>
              </a:rPr>
              <a:t>their</a:t>
            </a:r>
            <a:r>
              <a:rPr sz="1200" spc="495" dirty="0">
                <a:cs typeface="Segoe UI"/>
              </a:rPr>
              <a:t> </a:t>
            </a:r>
            <a:r>
              <a:rPr sz="1200" dirty="0">
                <a:cs typeface="Segoe UI"/>
              </a:rPr>
              <a:t>place</a:t>
            </a:r>
            <a:r>
              <a:rPr sz="1200" spc="491" dirty="0">
                <a:cs typeface="Segoe UI"/>
              </a:rPr>
              <a:t> </a:t>
            </a:r>
            <a:r>
              <a:rPr sz="1200" spc="-25" dirty="0">
                <a:cs typeface="Segoe UI"/>
              </a:rPr>
              <a:t>of</a:t>
            </a:r>
            <a:r>
              <a:rPr sz="1200" spc="500" dirty="0">
                <a:cs typeface="Segoe UI"/>
              </a:rPr>
              <a:t> </a:t>
            </a:r>
            <a:r>
              <a:rPr sz="1200" dirty="0">
                <a:cs typeface="Segoe UI"/>
              </a:rPr>
              <a:t>employment,</a:t>
            </a:r>
            <a:r>
              <a:rPr sz="1200" spc="-11" dirty="0">
                <a:cs typeface="Segoe UI"/>
              </a:rPr>
              <a:t> </a:t>
            </a:r>
            <a:r>
              <a:rPr lang="en-US" sz="1200" dirty="0">
                <a:cs typeface="Segoe UI"/>
              </a:rPr>
              <a:t>a policy purchased on the Affordable Care Act exchange, or, in some cases, a medical health insurance plan provided by the school. These are all considered “primary.” This means injuries at the college, at a supervised college event, or during a sports</a:t>
            </a:r>
            <a:r>
              <a:rPr sz="1200" spc="-11" dirty="0">
                <a:cs typeface="Segoe UI"/>
              </a:rPr>
              <a:t> </a:t>
            </a:r>
            <a:r>
              <a:rPr sz="1200" dirty="0">
                <a:cs typeface="Segoe UI"/>
              </a:rPr>
              <a:t>activity</a:t>
            </a:r>
            <a:r>
              <a:rPr sz="1200" spc="371" dirty="0">
                <a:cs typeface="Segoe UI"/>
              </a:rPr>
              <a:t> </a:t>
            </a:r>
            <a:r>
              <a:rPr sz="1200" dirty="0">
                <a:cs typeface="Segoe UI"/>
              </a:rPr>
              <a:t>will</a:t>
            </a:r>
            <a:r>
              <a:rPr sz="1200" spc="375" dirty="0">
                <a:cs typeface="Segoe UI"/>
              </a:rPr>
              <a:t> </a:t>
            </a:r>
            <a:r>
              <a:rPr sz="1200" dirty="0">
                <a:cs typeface="Segoe UI"/>
              </a:rPr>
              <a:t>first</a:t>
            </a:r>
            <a:r>
              <a:rPr sz="1200" spc="-5" dirty="0">
                <a:cs typeface="Segoe UI"/>
              </a:rPr>
              <a:t> </a:t>
            </a:r>
            <a:r>
              <a:rPr sz="1200" dirty="0">
                <a:cs typeface="Segoe UI"/>
              </a:rPr>
              <a:t>be</a:t>
            </a:r>
            <a:r>
              <a:rPr sz="1200" spc="251" dirty="0">
                <a:cs typeface="Segoe UI"/>
              </a:rPr>
              <a:t> </a:t>
            </a:r>
            <a:r>
              <a:rPr sz="1200" dirty="0">
                <a:cs typeface="Segoe UI"/>
              </a:rPr>
              <a:t>handled</a:t>
            </a:r>
            <a:r>
              <a:rPr sz="1200" spc="260" dirty="0">
                <a:cs typeface="Segoe UI"/>
              </a:rPr>
              <a:t> </a:t>
            </a:r>
            <a:r>
              <a:rPr sz="1200" dirty="0">
                <a:cs typeface="Segoe UI"/>
              </a:rPr>
              <a:t>through</a:t>
            </a:r>
            <a:r>
              <a:rPr sz="1200" spc="191" dirty="0">
                <a:cs typeface="Segoe UI"/>
              </a:rPr>
              <a:t> </a:t>
            </a:r>
            <a:r>
              <a:rPr sz="1200" dirty="0">
                <a:cs typeface="Segoe UI"/>
              </a:rPr>
              <a:t>that</a:t>
            </a:r>
            <a:r>
              <a:rPr sz="1200" spc="-5" dirty="0">
                <a:cs typeface="Segoe UI"/>
              </a:rPr>
              <a:t> </a:t>
            </a:r>
            <a:r>
              <a:rPr sz="1200" dirty="0">
                <a:cs typeface="Segoe UI"/>
              </a:rPr>
              <a:t>primary</a:t>
            </a:r>
            <a:r>
              <a:rPr sz="1200" spc="-5" dirty="0">
                <a:cs typeface="Segoe UI"/>
              </a:rPr>
              <a:t> </a:t>
            </a:r>
            <a:r>
              <a:rPr sz="1200" spc="-11" dirty="0">
                <a:cs typeface="Segoe UI"/>
              </a:rPr>
              <a:t>insurance.</a:t>
            </a:r>
            <a:endParaRPr sz="1200" dirty="0">
              <a:cs typeface="Segoe UI"/>
            </a:endParaRPr>
          </a:p>
          <a:p>
            <a:pPr marR="5081">
              <a:lnSpc>
                <a:spcPts val="1001"/>
              </a:lnSpc>
              <a:spcBef>
                <a:spcPts val="601"/>
              </a:spcBef>
            </a:pPr>
            <a:r>
              <a:rPr sz="1200" dirty="0">
                <a:cs typeface="Segoe UI"/>
              </a:rPr>
              <a:t>However,</a:t>
            </a:r>
            <a:r>
              <a:rPr sz="1200" spc="67" dirty="0">
                <a:cs typeface="Segoe UI"/>
              </a:rPr>
              <a:t> </a:t>
            </a:r>
            <a:r>
              <a:rPr lang="en-US" sz="1200" dirty="0">
                <a:cs typeface="Segoe UI"/>
              </a:rPr>
              <a:t>certain types of insurance have limitations, especially regarding intercollegiate sports injuries. This is why you must provide all insurance information regardless of </a:t>
            </a:r>
            <a:r>
              <a:rPr sz="1200" spc="-20" dirty="0">
                <a:cs typeface="Segoe UI"/>
              </a:rPr>
              <a:t>what </a:t>
            </a:r>
            <a:r>
              <a:rPr sz="1200" dirty="0">
                <a:cs typeface="Segoe UI"/>
              </a:rPr>
              <a:t>it</a:t>
            </a:r>
            <a:r>
              <a:rPr sz="1200" spc="-5" dirty="0">
                <a:cs typeface="Segoe UI"/>
              </a:rPr>
              <a:t> </a:t>
            </a:r>
            <a:r>
              <a:rPr sz="1200" dirty="0">
                <a:cs typeface="Segoe UI"/>
              </a:rPr>
              <a:t>may or may</a:t>
            </a:r>
            <a:r>
              <a:rPr sz="1200" spc="-5" dirty="0">
                <a:cs typeface="Segoe UI"/>
              </a:rPr>
              <a:t> </a:t>
            </a:r>
            <a:r>
              <a:rPr sz="1200" dirty="0">
                <a:cs typeface="Segoe UI"/>
              </a:rPr>
              <a:t>not </a:t>
            </a:r>
            <a:r>
              <a:rPr sz="1200" spc="-11" dirty="0">
                <a:cs typeface="Segoe UI"/>
              </a:rPr>
              <a:t>cover.</a:t>
            </a:r>
            <a:endParaRPr sz="1200" dirty="0">
              <a:cs typeface="Segoe UI"/>
            </a:endParaRPr>
          </a:p>
          <a:p>
            <a:pPr>
              <a:spcBef>
                <a:spcPts val="735"/>
              </a:spcBef>
            </a:pPr>
            <a:endParaRPr sz="1200" dirty="0">
              <a:cs typeface="Segoe UI"/>
            </a:endParaRPr>
          </a:p>
          <a:p>
            <a:pPr marL="33018">
              <a:spcBef>
                <a:spcPts val="100"/>
              </a:spcBef>
            </a:pPr>
            <a:r>
              <a:rPr sz="1200" b="1" dirty="0">
                <a:highlight>
                  <a:srgbClr val="FFFF00"/>
                </a:highlight>
                <a:uFill>
                  <a:solidFill>
                    <a:srgbClr val="FF5400"/>
                  </a:solidFill>
                </a:uFill>
                <a:cs typeface="Segoe UI"/>
              </a:rPr>
              <a:t>NOT Primary Insurance</a:t>
            </a:r>
            <a:endParaRPr lang="en-US" sz="1200" b="1" dirty="0">
              <a:highlight>
                <a:srgbClr val="FFFF00"/>
              </a:highlight>
              <a:uFill>
                <a:solidFill>
                  <a:srgbClr val="FF5400"/>
                </a:solidFill>
              </a:uFill>
              <a:cs typeface="Segoe UI"/>
            </a:endParaRPr>
          </a:p>
          <a:p>
            <a:pPr marL="212087" indent="-171449">
              <a:buFont typeface="Arial" panose="020B0604020202020204" pitchFamily="34" charset="0"/>
              <a:buChar char="•"/>
            </a:pPr>
            <a:r>
              <a:rPr sz="1200" b="1" kern="1100" dirty="0">
                <a:solidFill>
                  <a:srgbClr val="0000FF"/>
                </a:solidFill>
                <a:cs typeface="Calibri"/>
              </a:rPr>
              <a:t>Government-Sponsored Insurance (TriCare, Medicaid, etc.): </a:t>
            </a:r>
            <a:r>
              <a:rPr sz="1200" kern="1100" dirty="0">
                <a:cs typeface="Calibri"/>
              </a:rPr>
              <a:t>These plans do not pay as primary insurance when the school has accident Insurance. </a:t>
            </a:r>
            <a:br>
              <a:rPr lang="en-US" sz="1200" kern="1100" dirty="0">
                <a:cs typeface="Calibri"/>
              </a:rPr>
            </a:br>
            <a:endParaRPr lang="en-US" sz="1200" kern="1100" dirty="0">
              <a:cs typeface="Calibri"/>
            </a:endParaRPr>
          </a:p>
          <a:p>
            <a:pPr marL="212087" indent="-171449">
              <a:buFont typeface="Arial" panose="020B0604020202020204" pitchFamily="34" charset="0"/>
              <a:buChar char="•"/>
            </a:pPr>
            <a:r>
              <a:rPr sz="1200" b="1" kern="1100" dirty="0">
                <a:solidFill>
                  <a:srgbClr val="0000FF"/>
                </a:solidFill>
                <a:cs typeface="Calibri"/>
              </a:rPr>
              <a:t>Student Health Insurance Plan (SHIP): </a:t>
            </a:r>
            <a:r>
              <a:rPr sz="1200" kern="1100" dirty="0">
                <a:cs typeface="Calibri"/>
              </a:rPr>
              <a:t>SHIPs may specifically state that injuries related to intercollegiate athletics are not covered. All other injuries may be paid as primary.</a:t>
            </a:r>
            <a:br>
              <a:rPr lang="en-US" sz="1200" kern="1100" dirty="0">
                <a:cs typeface="Calibri"/>
              </a:rPr>
            </a:br>
            <a:endParaRPr lang="en-US" sz="1200" kern="1100" dirty="0">
              <a:cs typeface="Calibri"/>
            </a:endParaRPr>
          </a:p>
          <a:p>
            <a:pPr marL="212087" indent="-171449">
              <a:buFont typeface="Arial" panose="020B0604020202020204" pitchFamily="34" charset="0"/>
              <a:buChar char="•"/>
            </a:pPr>
            <a:r>
              <a:rPr sz="1200" b="1" kern="1100" dirty="0">
                <a:solidFill>
                  <a:srgbClr val="0000FF"/>
                </a:solidFill>
                <a:cs typeface="Calibri"/>
              </a:rPr>
              <a:t>“Religious Ministry” Plans: </a:t>
            </a:r>
            <a:r>
              <a:rPr sz="1200" kern="1100" dirty="0">
                <a:cs typeface="Calibri"/>
              </a:rPr>
              <a:t>Ministry plans often exclude intercollegiate athletics</a:t>
            </a:r>
            <a:r>
              <a:rPr lang="en-US" sz="1200" kern="1100" dirty="0">
                <a:cs typeface="Calibri"/>
              </a:rPr>
              <a:t> or rely on a discretionary claim process; coverage may not meet the institution's</a:t>
            </a:r>
            <a:r>
              <a:rPr sz="1200" kern="1100" dirty="0">
                <a:cs typeface="Calibri"/>
              </a:rPr>
              <a:t> primary insurance requirements.</a:t>
            </a:r>
          </a:p>
          <a:p>
            <a:pPr marL="33018">
              <a:spcBef>
                <a:spcPts val="100"/>
              </a:spcBef>
            </a:pPr>
            <a:br>
              <a:rPr lang="en-US" sz="1200" u="heavy" dirty="0">
                <a:solidFill>
                  <a:srgbClr val="FF5400"/>
                </a:solidFill>
                <a:uFill>
                  <a:solidFill>
                    <a:srgbClr val="FF5400"/>
                  </a:solidFill>
                </a:uFill>
                <a:cs typeface="Segoe UI"/>
              </a:rPr>
            </a:br>
            <a:r>
              <a:rPr lang="en-US" sz="1200" b="1" dirty="0">
                <a:highlight>
                  <a:srgbClr val="FFFF00"/>
                </a:highlight>
                <a:uFill>
                  <a:solidFill>
                    <a:srgbClr val="FF5400"/>
                  </a:solidFill>
                </a:uFill>
                <a:cs typeface="Segoe UI"/>
              </a:rPr>
              <a:t>School-Sponsored</a:t>
            </a:r>
            <a:r>
              <a:rPr sz="1200" b="1" dirty="0">
                <a:highlight>
                  <a:srgbClr val="FFFF00"/>
                </a:highlight>
                <a:uFill>
                  <a:solidFill>
                    <a:srgbClr val="FF5400"/>
                  </a:solidFill>
                </a:uFill>
                <a:cs typeface="Segoe UI"/>
              </a:rPr>
              <a:t> Accident Coverage</a:t>
            </a:r>
            <a:endParaRPr lang="en-US" sz="1200" b="1" dirty="0">
              <a:highlight>
                <a:srgbClr val="FFFF00"/>
              </a:highlight>
              <a:uFill>
                <a:solidFill>
                  <a:srgbClr val="FF5400"/>
                </a:solidFill>
              </a:uFill>
              <a:cs typeface="Segoe UI"/>
            </a:endParaRPr>
          </a:p>
          <a:p>
            <a:pPr marL="12698"/>
            <a:r>
              <a:rPr sz="1200" dirty="0">
                <a:cs typeface="Segoe UI"/>
              </a:rPr>
              <a:t>In the cases of no primary</a:t>
            </a:r>
            <a:r>
              <a:rPr sz="1200" spc="5" dirty="0">
                <a:cs typeface="Segoe UI"/>
              </a:rPr>
              <a:t> </a:t>
            </a:r>
            <a:r>
              <a:rPr sz="1200" dirty="0">
                <a:cs typeface="Segoe UI"/>
              </a:rPr>
              <a:t>insurance, the </a:t>
            </a:r>
            <a:r>
              <a:rPr sz="1200" spc="-11" dirty="0">
                <a:cs typeface="Segoe UI"/>
              </a:rPr>
              <a:t>student/athlete</a:t>
            </a:r>
            <a:r>
              <a:rPr sz="1200" dirty="0">
                <a:cs typeface="Segoe UI"/>
              </a:rPr>
              <a:t> accident insurance</a:t>
            </a:r>
            <a:r>
              <a:rPr sz="1200" spc="5" dirty="0">
                <a:cs typeface="Segoe UI"/>
              </a:rPr>
              <a:t> </a:t>
            </a:r>
            <a:r>
              <a:rPr sz="1200" dirty="0">
                <a:cs typeface="Segoe UI"/>
              </a:rPr>
              <a:t>policy will</a:t>
            </a:r>
            <a:r>
              <a:rPr sz="1200" spc="-5" dirty="0">
                <a:cs typeface="Segoe UI"/>
              </a:rPr>
              <a:t> </a:t>
            </a:r>
            <a:r>
              <a:rPr sz="1200" dirty="0">
                <a:cs typeface="Segoe UI"/>
              </a:rPr>
              <a:t>pay </a:t>
            </a:r>
            <a:r>
              <a:rPr sz="1200" spc="-25" dirty="0">
                <a:cs typeface="Segoe UI"/>
              </a:rPr>
              <a:t>as</a:t>
            </a:r>
            <a:endParaRPr sz="1200" dirty="0">
              <a:cs typeface="Segoe UI"/>
            </a:endParaRPr>
          </a:p>
          <a:p>
            <a:pPr marL="24762" marR="716871">
              <a:lnSpc>
                <a:spcPts val="1200"/>
              </a:lnSpc>
              <a:spcBef>
                <a:spcPts val="121"/>
              </a:spcBef>
            </a:pPr>
            <a:r>
              <a:rPr sz="1200" dirty="0">
                <a:cs typeface="Segoe UI"/>
              </a:rPr>
              <a:t>primary</a:t>
            </a:r>
            <a:r>
              <a:rPr sz="1200" spc="-15" dirty="0">
                <a:cs typeface="Segoe UI"/>
              </a:rPr>
              <a:t> </a:t>
            </a:r>
            <a:r>
              <a:rPr sz="1200" dirty="0">
                <a:cs typeface="Segoe UI"/>
              </a:rPr>
              <a:t>for</a:t>
            </a:r>
            <a:r>
              <a:rPr sz="1200" spc="-11" dirty="0">
                <a:cs typeface="Segoe UI"/>
              </a:rPr>
              <a:t> </a:t>
            </a:r>
            <a:r>
              <a:rPr lang="en-US" sz="1200" dirty="0">
                <a:cs typeface="Segoe UI"/>
              </a:rPr>
              <a:t>accident-related</a:t>
            </a:r>
            <a:r>
              <a:rPr sz="1200" spc="-11" dirty="0">
                <a:cs typeface="Segoe UI"/>
              </a:rPr>
              <a:t> </a:t>
            </a:r>
            <a:r>
              <a:rPr sz="1200" dirty="0">
                <a:cs typeface="Segoe UI"/>
              </a:rPr>
              <a:t>injuries</a:t>
            </a:r>
            <a:r>
              <a:rPr sz="1200" spc="-11" dirty="0">
                <a:cs typeface="Segoe UI"/>
              </a:rPr>
              <a:t> </a:t>
            </a:r>
            <a:r>
              <a:rPr sz="1200" dirty="0">
                <a:cs typeface="Segoe UI"/>
              </a:rPr>
              <a:t>within</a:t>
            </a:r>
            <a:r>
              <a:rPr sz="1200" spc="-11" dirty="0">
                <a:cs typeface="Segoe UI"/>
              </a:rPr>
              <a:t> </a:t>
            </a:r>
            <a:r>
              <a:rPr sz="1200" dirty="0">
                <a:cs typeface="Segoe UI"/>
              </a:rPr>
              <a:t>the</a:t>
            </a:r>
            <a:r>
              <a:rPr sz="1200" spc="-5" dirty="0">
                <a:cs typeface="Segoe UI"/>
              </a:rPr>
              <a:t> </a:t>
            </a:r>
            <a:r>
              <a:rPr sz="1200" dirty="0">
                <a:cs typeface="Segoe UI"/>
              </a:rPr>
              <a:t>limits</a:t>
            </a:r>
            <a:r>
              <a:rPr sz="1200" spc="-15" dirty="0">
                <a:cs typeface="Segoe UI"/>
              </a:rPr>
              <a:t> </a:t>
            </a:r>
            <a:r>
              <a:rPr sz="1200" dirty="0">
                <a:cs typeface="Segoe UI"/>
              </a:rPr>
              <a:t>of</a:t>
            </a:r>
            <a:r>
              <a:rPr sz="1200" spc="-11" dirty="0">
                <a:cs typeface="Segoe UI"/>
              </a:rPr>
              <a:t> </a:t>
            </a:r>
            <a:r>
              <a:rPr sz="1200" dirty="0">
                <a:cs typeface="Segoe UI"/>
              </a:rPr>
              <a:t>coverage</a:t>
            </a:r>
            <a:r>
              <a:rPr sz="1200" spc="-11" dirty="0">
                <a:cs typeface="Segoe UI"/>
              </a:rPr>
              <a:t> </a:t>
            </a:r>
            <a:r>
              <a:rPr sz="1200" dirty="0">
                <a:cs typeface="Segoe UI"/>
              </a:rPr>
              <a:t>under</a:t>
            </a:r>
            <a:r>
              <a:rPr sz="1200" spc="-11" dirty="0">
                <a:cs typeface="Segoe UI"/>
              </a:rPr>
              <a:t> </a:t>
            </a:r>
            <a:r>
              <a:rPr sz="1200" dirty="0">
                <a:cs typeface="Segoe UI"/>
              </a:rPr>
              <a:t>the</a:t>
            </a:r>
            <a:r>
              <a:rPr sz="1200" spc="-25" dirty="0">
                <a:cs typeface="Segoe UI"/>
              </a:rPr>
              <a:t> </a:t>
            </a:r>
            <a:r>
              <a:rPr lang="en-US" sz="1200" dirty="0">
                <a:cs typeface="Segoe UI"/>
              </a:rPr>
              <a:t>school’s</a:t>
            </a:r>
            <a:r>
              <a:rPr sz="1200" spc="-15" dirty="0">
                <a:cs typeface="Segoe UI"/>
              </a:rPr>
              <a:t> </a:t>
            </a:r>
            <a:r>
              <a:rPr sz="1200" spc="-11" dirty="0">
                <a:cs typeface="Segoe UI"/>
              </a:rPr>
              <a:t>policy. </a:t>
            </a:r>
            <a:r>
              <a:rPr sz="1200" dirty="0">
                <a:cs typeface="Segoe UI"/>
              </a:rPr>
              <a:t>The</a:t>
            </a:r>
            <a:r>
              <a:rPr sz="1200" spc="-5" dirty="0">
                <a:cs typeface="Segoe UI"/>
              </a:rPr>
              <a:t> </a:t>
            </a:r>
            <a:r>
              <a:rPr lang="en-US" sz="1200" dirty="0">
                <a:cs typeface="Segoe UI"/>
              </a:rPr>
              <a:t>institution's accident policy is for all students,</a:t>
            </a:r>
            <a:r>
              <a:rPr sz="1200" spc="-11" dirty="0">
                <a:cs typeface="Segoe UI"/>
              </a:rPr>
              <a:t> </a:t>
            </a:r>
            <a:r>
              <a:rPr sz="1200" dirty="0">
                <a:cs typeface="Segoe UI"/>
              </a:rPr>
              <a:t>including</a:t>
            </a:r>
            <a:r>
              <a:rPr sz="1200" spc="-5" dirty="0">
                <a:cs typeface="Segoe UI"/>
              </a:rPr>
              <a:t> </a:t>
            </a:r>
            <a:r>
              <a:rPr sz="1200" dirty="0">
                <a:cs typeface="Segoe UI"/>
              </a:rPr>
              <a:t>intercollegiate </a:t>
            </a:r>
            <a:r>
              <a:rPr sz="1200" spc="-11" dirty="0">
                <a:cs typeface="Segoe UI"/>
              </a:rPr>
              <a:t>sports.</a:t>
            </a:r>
            <a:endParaRPr sz="1200" dirty="0">
              <a:cs typeface="Segoe UI"/>
            </a:endParaRPr>
          </a:p>
          <a:p>
            <a:pPr marL="24762">
              <a:spcBef>
                <a:spcPts val="761"/>
              </a:spcBef>
            </a:pPr>
            <a:r>
              <a:rPr sz="1200" dirty="0">
                <a:cs typeface="Segoe UI"/>
              </a:rPr>
              <a:t>This</a:t>
            </a:r>
            <a:r>
              <a:rPr sz="1200" spc="-11" dirty="0">
                <a:cs typeface="Segoe UI"/>
              </a:rPr>
              <a:t> </a:t>
            </a:r>
            <a:r>
              <a:rPr sz="1200" dirty="0">
                <a:cs typeface="Segoe UI"/>
              </a:rPr>
              <a:t>is</a:t>
            </a:r>
            <a:r>
              <a:rPr sz="1200" spc="-11" dirty="0">
                <a:cs typeface="Segoe UI"/>
              </a:rPr>
              <a:t> </a:t>
            </a:r>
            <a:r>
              <a:rPr sz="1200" dirty="0">
                <a:cs typeface="Segoe UI"/>
              </a:rPr>
              <a:t>an</a:t>
            </a:r>
            <a:r>
              <a:rPr sz="1200" spc="-5" dirty="0">
                <a:cs typeface="Segoe UI"/>
              </a:rPr>
              <a:t> </a:t>
            </a:r>
            <a:r>
              <a:rPr sz="1200" spc="-11" dirty="0">
                <a:cs typeface="Segoe UI"/>
              </a:rPr>
              <a:t>“</a:t>
            </a:r>
            <a:r>
              <a:rPr sz="1200" b="1" spc="-11" dirty="0">
                <a:cs typeface="Segoe UI"/>
              </a:rPr>
              <a:t>accident-</a:t>
            </a:r>
            <a:r>
              <a:rPr sz="1200" b="1" dirty="0">
                <a:cs typeface="Segoe UI"/>
              </a:rPr>
              <a:t>only</a:t>
            </a:r>
            <a:r>
              <a:rPr sz="1200" dirty="0">
                <a:cs typeface="Segoe UI"/>
              </a:rPr>
              <a:t>”</a:t>
            </a:r>
            <a:r>
              <a:rPr sz="1200" spc="-5" dirty="0">
                <a:cs typeface="Segoe UI"/>
              </a:rPr>
              <a:t> </a:t>
            </a:r>
            <a:r>
              <a:rPr sz="1200" dirty="0">
                <a:cs typeface="Segoe UI"/>
              </a:rPr>
              <a:t>plan,</a:t>
            </a:r>
            <a:r>
              <a:rPr sz="1200" spc="-5" dirty="0">
                <a:cs typeface="Segoe UI"/>
              </a:rPr>
              <a:t> </a:t>
            </a:r>
            <a:r>
              <a:rPr sz="1200" dirty="0">
                <a:cs typeface="Segoe UI"/>
              </a:rPr>
              <a:t>meaning</a:t>
            </a:r>
            <a:r>
              <a:rPr sz="1200" spc="-5" dirty="0">
                <a:cs typeface="Segoe UI"/>
              </a:rPr>
              <a:t> </a:t>
            </a:r>
            <a:r>
              <a:rPr sz="1200" b="1" i="1" dirty="0">
                <a:highlight>
                  <a:srgbClr val="FFFF00"/>
                </a:highlight>
                <a:cs typeface="Segoe UI"/>
              </a:rPr>
              <a:t>illnesses</a:t>
            </a:r>
            <a:r>
              <a:rPr sz="1200" b="1" i="1" spc="-11" dirty="0">
                <a:highlight>
                  <a:srgbClr val="FFFF00"/>
                </a:highlight>
                <a:cs typeface="Segoe UI"/>
              </a:rPr>
              <a:t> </a:t>
            </a:r>
            <a:r>
              <a:rPr sz="1200" b="1" i="1" dirty="0">
                <a:highlight>
                  <a:srgbClr val="FFFF00"/>
                </a:highlight>
                <a:cs typeface="Segoe UI"/>
              </a:rPr>
              <a:t>are</a:t>
            </a:r>
            <a:r>
              <a:rPr sz="1200" b="1" i="1" spc="-5" dirty="0">
                <a:highlight>
                  <a:srgbClr val="FFFF00"/>
                </a:highlight>
                <a:cs typeface="Segoe UI"/>
              </a:rPr>
              <a:t> </a:t>
            </a:r>
            <a:r>
              <a:rPr sz="1200" b="1" i="1" dirty="0">
                <a:highlight>
                  <a:srgbClr val="FFFF00"/>
                </a:highlight>
                <a:cs typeface="Segoe UI"/>
              </a:rPr>
              <a:t>not</a:t>
            </a:r>
            <a:r>
              <a:rPr sz="1200" b="1" i="1" spc="-5" dirty="0">
                <a:highlight>
                  <a:srgbClr val="FFFF00"/>
                </a:highlight>
                <a:cs typeface="Segoe UI"/>
              </a:rPr>
              <a:t> </a:t>
            </a:r>
            <a:r>
              <a:rPr sz="1200" b="1" i="1" spc="-11" dirty="0">
                <a:highlight>
                  <a:srgbClr val="FFFF00"/>
                </a:highlight>
                <a:cs typeface="Segoe UI"/>
              </a:rPr>
              <a:t>covered.</a:t>
            </a:r>
            <a:endParaRPr sz="1200" b="1" i="1" dirty="0">
              <a:highlight>
                <a:srgbClr val="FFFF00"/>
              </a:highlight>
              <a:cs typeface="Segoe UI"/>
            </a:endParaRPr>
          </a:p>
          <a:p>
            <a:pPr marL="24762" marR="33654">
              <a:lnSpc>
                <a:spcPts val="1200"/>
              </a:lnSpc>
              <a:spcBef>
                <a:spcPts val="1001"/>
              </a:spcBef>
            </a:pPr>
            <a:r>
              <a:rPr sz="1200" dirty="0">
                <a:cs typeface="Segoe UI"/>
              </a:rPr>
              <a:t>The</a:t>
            </a:r>
            <a:r>
              <a:rPr sz="1200" spc="-15" dirty="0">
                <a:cs typeface="Segoe UI"/>
              </a:rPr>
              <a:t> </a:t>
            </a:r>
            <a:r>
              <a:rPr sz="1200" dirty="0">
                <a:cs typeface="Segoe UI"/>
              </a:rPr>
              <a:t>Anthem</a:t>
            </a:r>
            <a:r>
              <a:rPr sz="1200" spc="-20" dirty="0">
                <a:cs typeface="Segoe UI"/>
              </a:rPr>
              <a:t> </a:t>
            </a:r>
            <a:r>
              <a:rPr sz="1200" dirty="0">
                <a:cs typeface="Segoe UI"/>
              </a:rPr>
              <a:t>policy</a:t>
            </a:r>
            <a:r>
              <a:rPr sz="1200" spc="-15" dirty="0">
                <a:cs typeface="Segoe UI"/>
              </a:rPr>
              <a:t> </a:t>
            </a:r>
            <a:r>
              <a:rPr sz="1200" dirty="0">
                <a:cs typeface="Segoe UI"/>
              </a:rPr>
              <a:t>provides</a:t>
            </a:r>
            <a:r>
              <a:rPr sz="1200" spc="-20" dirty="0">
                <a:cs typeface="Segoe UI"/>
              </a:rPr>
              <a:t> </a:t>
            </a:r>
            <a:r>
              <a:rPr sz="1200" dirty="0">
                <a:cs typeface="Segoe UI"/>
              </a:rPr>
              <a:t>payment</a:t>
            </a:r>
            <a:r>
              <a:rPr sz="1200" spc="-15" dirty="0">
                <a:cs typeface="Segoe UI"/>
              </a:rPr>
              <a:t> </a:t>
            </a:r>
            <a:r>
              <a:rPr sz="1200" dirty="0">
                <a:cs typeface="Segoe UI"/>
              </a:rPr>
              <a:t>of</a:t>
            </a:r>
            <a:r>
              <a:rPr sz="1200" spc="-11" dirty="0">
                <a:cs typeface="Segoe UI"/>
              </a:rPr>
              <a:t> </a:t>
            </a:r>
            <a:r>
              <a:rPr sz="1200" dirty="0">
                <a:cs typeface="Segoe UI"/>
              </a:rPr>
              <a:t>100%</a:t>
            </a:r>
            <a:r>
              <a:rPr sz="1200" spc="-20" dirty="0">
                <a:cs typeface="Segoe UI"/>
              </a:rPr>
              <a:t> </a:t>
            </a:r>
            <a:r>
              <a:rPr sz="1200" dirty="0">
                <a:cs typeface="Segoe UI"/>
              </a:rPr>
              <a:t>of</a:t>
            </a:r>
            <a:r>
              <a:rPr sz="1200" spc="-15" dirty="0">
                <a:cs typeface="Segoe UI"/>
              </a:rPr>
              <a:t> </a:t>
            </a:r>
            <a:r>
              <a:rPr sz="1200" dirty="0">
                <a:cs typeface="Segoe UI"/>
              </a:rPr>
              <a:t>allowed</a:t>
            </a:r>
            <a:r>
              <a:rPr sz="1200" spc="-15" dirty="0">
                <a:cs typeface="Segoe UI"/>
              </a:rPr>
              <a:t> </a:t>
            </a:r>
            <a:r>
              <a:rPr sz="1200" dirty="0">
                <a:cs typeface="Segoe UI"/>
              </a:rPr>
              <a:t>charges</a:t>
            </a:r>
            <a:r>
              <a:rPr sz="1200" spc="-20" dirty="0">
                <a:cs typeface="Segoe UI"/>
              </a:rPr>
              <a:t> </a:t>
            </a:r>
            <a:r>
              <a:rPr sz="1200" dirty="0">
                <a:cs typeface="Segoe UI"/>
              </a:rPr>
              <a:t>incurred</a:t>
            </a:r>
            <a:r>
              <a:rPr sz="1200" spc="-15" dirty="0">
                <a:cs typeface="Segoe UI"/>
              </a:rPr>
              <a:t> </a:t>
            </a:r>
            <a:r>
              <a:rPr sz="1200" dirty="0">
                <a:cs typeface="Segoe UI"/>
              </a:rPr>
              <a:t>within</a:t>
            </a:r>
            <a:r>
              <a:rPr sz="1200" spc="-11" dirty="0">
                <a:cs typeface="Segoe UI"/>
              </a:rPr>
              <a:t> </a:t>
            </a:r>
            <a:r>
              <a:rPr sz="1200" b="1" dirty="0">
                <a:cs typeface="Segoe UI"/>
              </a:rPr>
              <a:t>365</a:t>
            </a:r>
            <a:r>
              <a:rPr sz="1200" b="1" spc="-15" dirty="0">
                <a:cs typeface="Segoe UI"/>
              </a:rPr>
              <a:t> </a:t>
            </a:r>
            <a:r>
              <a:rPr sz="1200" b="1" dirty="0">
                <a:cs typeface="Segoe UI"/>
              </a:rPr>
              <a:t>days</a:t>
            </a:r>
            <a:r>
              <a:rPr sz="1200" b="1" spc="-20" dirty="0">
                <a:cs typeface="Segoe UI"/>
              </a:rPr>
              <a:t> </a:t>
            </a:r>
            <a:r>
              <a:rPr sz="1200" spc="-11" dirty="0">
                <a:cs typeface="Segoe UI"/>
              </a:rPr>
              <a:t>following </a:t>
            </a:r>
            <a:r>
              <a:rPr sz="1200" dirty="0">
                <a:cs typeface="Segoe UI"/>
              </a:rPr>
              <a:t>the</a:t>
            </a:r>
            <a:r>
              <a:rPr sz="1200" spc="-15" dirty="0">
                <a:cs typeface="Segoe UI"/>
              </a:rPr>
              <a:t> </a:t>
            </a:r>
            <a:r>
              <a:rPr sz="1200" dirty="0">
                <a:cs typeface="Segoe UI"/>
              </a:rPr>
              <a:t>date</a:t>
            </a:r>
            <a:r>
              <a:rPr sz="1200" spc="-15" dirty="0">
                <a:cs typeface="Segoe UI"/>
              </a:rPr>
              <a:t> </a:t>
            </a:r>
            <a:r>
              <a:rPr sz="1200" dirty="0">
                <a:cs typeface="Segoe UI"/>
              </a:rPr>
              <a:t>of</a:t>
            </a:r>
            <a:r>
              <a:rPr sz="1200" spc="-15" dirty="0">
                <a:cs typeface="Segoe UI"/>
              </a:rPr>
              <a:t> </a:t>
            </a:r>
            <a:r>
              <a:rPr sz="1200" dirty="0">
                <a:cs typeface="Segoe UI"/>
              </a:rPr>
              <a:t>injury.</a:t>
            </a:r>
            <a:r>
              <a:rPr sz="1200" spc="-15" dirty="0">
                <a:cs typeface="Segoe UI"/>
              </a:rPr>
              <a:t> </a:t>
            </a:r>
            <a:r>
              <a:rPr sz="1200" dirty="0">
                <a:cs typeface="Segoe UI"/>
              </a:rPr>
              <a:t>Treatment</a:t>
            </a:r>
            <a:r>
              <a:rPr sz="1200" spc="-15" dirty="0">
                <a:cs typeface="Segoe UI"/>
              </a:rPr>
              <a:t> </a:t>
            </a:r>
            <a:r>
              <a:rPr sz="1200" dirty="0">
                <a:cs typeface="Segoe UI"/>
              </a:rPr>
              <a:t>by</a:t>
            </a:r>
            <a:r>
              <a:rPr sz="1200" spc="-15" dirty="0">
                <a:cs typeface="Segoe UI"/>
              </a:rPr>
              <a:t> </a:t>
            </a:r>
            <a:r>
              <a:rPr sz="1200" dirty="0">
                <a:cs typeface="Segoe UI"/>
              </a:rPr>
              <a:t>a</a:t>
            </a:r>
            <a:r>
              <a:rPr sz="1200" spc="-15" dirty="0">
                <a:cs typeface="Segoe UI"/>
              </a:rPr>
              <a:t> </a:t>
            </a:r>
            <a:r>
              <a:rPr lang="en-US" sz="1200" dirty="0">
                <a:cs typeface="Segoe UI"/>
              </a:rPr>
              <a:t>licensed</a:t>
            </a:r>
            <a:r>
              <a:rPr sz="1200" spc="-15" dirty="0">
                <a:cs typeface="Segoe UI"/>
              </a:rPr>
              <a:t> </a:t>
            </a:r>
            <a:r>
              <a:rPr sz="1200" dirty="0">
                <a:cs typeface="Segoe UI"/>
              </a:rPr>
              <a:t>medical</a:t>
            </a:r>
            <a:r>
              <a:rPr sz="1200" spc="-15" dirty="0">
                <a:cs typeface="Segoe UI"/>
              </a:rPr>
              <a:t> </a:t>
            </a:r>
            <a:r>
              <a:rPr sz="1200" dirty="0">
                <a:cs typeface="Segoe UI"/>
              </a:rPr>
              <a:t>doctor</a:t>
            </a:r>
            <a:r>
              <a:rPr sz="1200" spc="-20" dirty="0">
                <a:cs typeface="Segoe UI"/>
              </a:rPr>
              <a:t> </a:t>
            </a:r>
            <a:r>
              <a:rPr sz="1200" dirty="0">
                <a:cs typeface="Segoe UI"/>
              </a:rPr>
              <a:t>must</a:t>
            </a:r>
            <a:r>
              <a:rPr sz="1200" spc="-15" dirty="0">
                <a:cs typeface="Segoe UI"/>
              </a:rPr>
              <a:t> </a:t>
            </a:r>
            <a:r>
              <a:rPr sz="1200" dirty="0">
                <a:cs typeface="Segoe UI"/>
              </a:rPr>
              <a:t>be</a:t>
            </a:r>
            <a:r>
              <a:rPr sz="1200" spc="-15" dirty="0">
                <a:cs typeface="Segoe UI"/>
              </a:rPr>
              <a:t> </a:t>
            </a:r>
            <a:r>
              <a:rPr sz="1200" dirty="0">
                <a:cs typeface="Segoe UI"/>
              </a:rPr>
              <a:t>sought</a:t>
            </a:r>
            <a:r>
              <a:rPr sz="1200" spc="-15" dirty="0">
                <a:cs typeface="Segoe UI"/>
              </a:rPr>
              <a:t> </a:t>
            </a:r>
            <a:r>
              <a:rPr sz="1200" dirty="0">
                <a:cs typeface="Segoe UI"/>
              </a:rPr>
              <a:t>within</a:t>
            </a:r>
            <a:r>
              <a:rPr sz="1200" spc="-11" dirty="0">
                <a:cs typeface="Segoe UI"/>
              </a:rPr>
              <a:t> </a:t>
            </a:r>
            <a:r>
              <a:rPr sz="1200" b="1" dirty="0">
                <a:cs typeface="Segoe UI"/>
              </a:rPr>
              <a:t>90</a:t>
            </a:r>
            <a:r>
              <a:rPr sz="1200" b="1" spc="-15" dirty="0">
                <a:cs typeface="Segoe UI"/>
              </a:rPr>
              <a:t> </a:t>
            </a:r>
            <a:r>
              <a:rPr sz="1200" b="1" dirty="0">
                <a:cs typeface="Segoe UI"/>
              </a:rPr>
              <a:t>days</a:t>
            </a:r>
            <a:r>
              <a:rPr sz="1200" b="1" spc="-20" dirty="0">
                <a:cs typeface="Segoe UI"/>
              </a:rPr>
              <a:t> </a:t>
            </a:r>
            <a:r>
              <a:rPr sz="1200" dirty="0">
                <a:cs typeface="Segoe UI"/>
              </a:rPr>
              <a:t>of</a:t>
            </a:r>
            <a:r>
              <a:rPr sz="1200" spc="-15" dirty="0">
                <a:cs typeface="Segoe UI"/>
              </a:rPr>
              <a:t> </a:t>
            </a:r>
            <a:r>
              <a:rPr sz="1200" spc="-25" dirty="0">
                <a:cs typeface="Segoe UI"/>
              </a:rPr>
              <a:t>the </a:t>
            </a:r>
            <a:r>
              <a:rPr sz="1200" spc="-11" dirty="0">
                <a:cs typeface="Segoe UI"/>
              </a:rPr>
              <a:t>accident.</a:t>
            </a:r>
            <a:endParaRPr sz="1200" dirty="0">
              <a:cs typeface="Segoe UI"/>
            </a:endParaRPr>
          </a:p>
          <a:p>
            <a:pPr marL="24762">
              <a:lnSpc>
                <a:spcPts val="1081"/>
              </a:lnSpc>
            </a:pPr>
            <a:r>
              <a:rPr sz="1200" dirty="0">
                <a:cs typeface="Segoe UI"/>
              </a:rPr>
              <a:t>Injuries</a:t>
            </a:r>
            <a:r>
              <a:rPr sz="1200" spc="-15" dirty="0">
                <a:cs typeface="Segoe UI"/>
              </a:rPr>
              <a:t> </a:t>
            </a:r>
            <a:r>
              <a:rPr sz="1200" dirty="0">
                <a:cs typeface="Segoe UI"/>
              </a:rPr>
              <a:t>must</a:t>
            </a:r>
            <a:r>
              <a:rPr sz="1200" spc="-11" dirty="0">
                <a:cs typeface="Segoe UI"/>
              </a:rPr>
              <a:t> </a:t>
            </a:r>
            <a:r>
              <a:rPr sz="1200" dirty="0">
                <a:cs typeface="Segoe UI"/>
              </a:rPr>
              <a:t>be</a:t>
            </a:r>
            <a:r>
              <a:rPr sz="1200" spc="-5" dirty="0">
                <a:cs typeface="Segoe UI"/>
              </a:rPr>
              <a:t> </a:t>
            </a:r>
            <a:r>
              <a:rPr sz="1200" dirty="0">
                <a:cs typeface="Segoe UI"/>
              </a:rPr>
              <a:t>reported</a:t>
            </a:r>
            <a:r>
              <a:rPr sz="1200" spc="-11" dirty="0">
                <a:cs typeface="Segoe UI"/>
              </a:rPr>
              <a:t> </a:t>
            </a:r>
            <a:r>
              <a:rPr sz="1200" dirty="0">
                <a:cs typeface="Segoe UI"/>
              </a:rPr>
              <a:t>to</a:t>
            </a:r>
            <a:r>
              <a:rPr sz="1200" spc="-5" dirty="0">
                <a:cs typeface="Segoe UI"/>
              </a:rPr>
              <a:t> </a:t>
            </a:r>
            <a:r>
              <a:rPr sz="1200" dirty="0">
                <a:cs typeface="Segoe UI"/>
              </a:rPr>
              <a:t>the</a:t>
            </a:r>
            <a:r>
              <a:rPr sz="1200" spc="-11" dirty="0">
                <a:cs typeface="Segoe UI"/>
              </a:rPr>
              <a:t> </a:t>
            </a:r>
            <a:r>
              <a:rPr sz="1200" dirty="0">
                <a:cs typeface="Segoe UI"/>
              </a:rPr>
              <a:t>appropriate</a:t>
            </a:r>
            <a:r>
              <a:rPr sz="1200" spc="-5" dirty="0">
                <a:cs typeface="Segoe UI"/>
              </a:rPr>
              <a:t> </a:t>
            </a:r>
            <a:r>
              <a:rPr sz="1200" dirty="0">
                <a:cs typeface="Segoe UI"/>
              </a:rPr>
              <a:t>staff</a:t>
            </a:r>
            <a:r>
              <a:rPr sz="1200" spc="-11" dirty="0">
                <a:cs typeface="Segoe UI"/>
              </a:rPr>
              <a:t> </a:t>
            </a:r>
            <a:r>
              <a:rPr sz="1200" dirty="0">
                <a:cs typeface="Segoe UI"/>
              </a:rPr>
              <a:t>or</a:t>
            </a:r>
            <a:r>
              <a:rPr sz="1200" spc="-5" dirty="0">
                <a:cs typeface="Segoe UI"/>
              </a:rPr>
              <a:t> </a:t>
            </a:r>
            <a:r>
              <a:rPr sz="1200" dirty="0">
                <a:cs typeface="Segoe UI"/>
              </a:rPr>
              <a:t>faculty</a:t>
            </a:r>
            <a:r>
              <a:rPr sz="1200" spc="-11" dirty="0">
                <a:cs typeface="Segoe UI"/>
              </a:rPr>
              <a:t> </a:t>
            </a:r>
            <a:r>
              <a:rPr sz="1200" dirty="0">
                <a:cs typeface="Segoe UI"/>
              </a:rPr>
              <a:t>for</a:t>
            </a:r>
            <a:r>
              <a:rPr sz="1200" spc="-5" dirty="0">
                <a:cs typeface="Segoe UI"/>
              </a:rPr>
              <a:t> </a:t>
            </a:r>
            <a:r>
              <a:rPr sz="1200" dirty="0">
                <a:cs typeface="Segoe UI"/>
              </a:rPr>
              <a:t>documentation</a:t>
            </a:r>
            <a:r>
              <a:rPr sz="1200" spc="-11" dirty="0">
                <a:cs typeface="Segoe UI"/>
              </a:rPr>
              <a:t> </a:t>
            </a:r>
            <a:r>
              <a:rPr sz="1200" dirty="0">
                <a:cs typeface="Segoe UI"/>
              </a:rPr>
              <a:t>of</a:t>
            </a:r>
            <a:r>
              <a:rPr sz="1200" spc="-5" dirty="0">
                <a:cs typeface="Segoe UI"/>
              </a:rPr>
              <a:t> </a:t>
            </a:r>
            <a:r>
              <a:rPr sz="1200" dirty="0">
                <a:cs typeface="Segoe UI"/>
              </a:rPr>
              <a:t>a</a:t>
            </a:r>
            <a:r>
              <a:rPr sz="1200" spc="-11" dirty="0">
                <a:cs typeface="Segoe UI"/>
              </a:rPr>
              <a:t> </a:t>
            </a:r>
            <a:r>
              <a:rPr sz="1200" dirty="0">
                <a:cs typeface="Segoe UI"/>
              </a:rPr>
              <a:t>claim</a:t>
            </a:r>
            <a:r>
              <a:rPr sz="1200" spc="-20" dirty="0">
                <a:cs typeface="Segoe UI"/>
              </a:rPr>
              <a:t> </a:t>
            </a:r>
            <a:r>
              <a:rPr lang="en-US" sz="1200" dirty="0">
                <a:cs typeface="Segoe UI"/>
              </a:rPr>
              <a:t>before</a:t>
            </a:r>
            <a:endParaRPr sz="1200" dirty="0">
              <a:cs typeface="Segoe UI"/>
            </a:endParaRPr>
          </a:p>
          <a:p>
            <a:pPr marL="24762">
              <a:lnSpc>
                <a:spcPts val="1321"/>
              </a:lnSpc>
            </a:pPr>
            <a:r>
              <a:rPr sz="1200" spc="-11" dirty="0">
                <a:cs typeface="Segoe UI"/>
              </a:rPr>
              <a:t>treatment.</a:t>
            </a:r>
            <a:endParaRPr sz="1200" dirty="0">
              <a:cs typeface="Segoe UI"/>
            </a:endParaRPr>
          </a:p>
        </p:txBody>
      </p:sp>
      <p:pic>
        <p:nvPicPr>
          <p:cNvPr id="3" name="Picture 2">
            <a:extLst>
              <a:ext uri="{FF2B5EF4-FFF2-40B4-BE49-F238E27FC236}">
                <a16:creationId xmlns:a16="http://schemas.microsoft.com/office/drawing/2014/main" id="{82E4B71D-7D84-E7B5-B8FA-CEE158F2B907}"/>
              </a:ext>
            </a:extLst>
          </p:cNvPr>
          <p:cNvPicPr>
            <a:picLocks noChangeAspect="1"/>
          </p:cNvPicPr>
          <p:nvPr/>
        </p:nvPicPr>
        <p:blipFill>
          <a:blip r:embed="rId4"/>
          <a:stretch>
            <a:fillRect/>
          </a:stretch>
        </p:blipFill>
        <p:spPr>
          <a:xfrm>
            <a:off x="403540" y="1982758"/>
            <a:ext cx="4330067" cy="2892484"/>
          </a:xfrm>
          <a:prstGeom prst="rect">
            <a:avLst/>
          </a:prstGeom>
        </p:spPr>
      </p:pic>
    </p:spTree>
    <p:extLst>
      <p:ext uri="{BB962C8B-B14F-4D97-AF65-F5344CB8AC3E}">
        <p14:creationId xmlns:p14="http://schemas.microsoft.com/office/powerpoint/2010/main" val="2876374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62E88-0299-ED72-BAE3-E78DD4ABEB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4FCE50-C09E-9024-9A77-9AAA64370E9B}"/>
              </a:ext>
            </a:extLst>
          </p:cNvPr>
          <p:cNvSpPr>
            <a:spLocks noGrp="1"/>
          </p:cNvSpPr>
          <p:nvPr>
            <p:ph type="title"/>
          </p:nvPr>
        </p:nvSpPr>
        <p:spPr>
          <a:xfrm>
            <a:off x="229842" y="2687217"/>
            <a:ext cx="3498349" cy="2325627"/>
          </a:xfrm>
        </p:spPr>
        <p:txBody>
          <a:bodyPr vert="horz" lIns="91440" tIns="45721" rIns="91440" bIns="45721" rtlCol="0" anchor="ctr">
            <a:noAutofit/>
          </a:bodyPr>
          <a:lstStyle/>
          <a:p>
            <a:r>
              <a:rPr lang="en-US" sz="2500" b="1" dirty="0">
                <a:latin typeface="+mj-lt"/>
              </a:rPr>
              <a:t>San Diego CCD-</a:t>
            </a:r>
            <a:br>
              <a:rPr lang="en-US" sz="2500" b="1" dirty="0">
                <a:latin typeface="+mj-lt"/>
              </a:rPr>
            </a:br>
            <a:r>
              <a:rPr lang="en-US" sz="2500" dirty="0">
                <a:latin typeface="+mj-lt"/>
              </a:rPr>
              <a:t>Catastrophic Coverage (Crum and Forster)</a:t>
            </a:r>
            <a:br>
              <a:rPr lang="en-US" sz="2500" dirty="0">
                <a:latin typeface="+mj-lt"/>
              </a:rPr>
            </a:br>
            <a:endParaRPr lang="en-US" sz="2500" dirty="0">
              <a:latin typeface="+mj-lt"/>
            </a:endParaRPr>
          </a:p>
        </p:txBody>
      </p:sp>
      <p:pic>
        <p:nvPicPr>
          <p:cNvPr id="17" name="Picture 16" descr="A blue text on a black background">
            <a:extLst>
              <a:ext uri="{FF2B5EF4-FFF2-40B4-BE49-F238E27FC236}">
                <a16:creationId xmlns:a16="http://schemas.microsoft.com/office/drawing/2014/main" id="{342BC2C4-CA9C-318D-1417-A7E19D89A686}"/>
              </a:ext>
            </a:extLst>
          </p:cNvPr>
          <p:cNvPicPr>
            <a:picLocks noChangeAspect="1"/>
          </p:cNvPicPr>
          <p:nvPr/>
        </p:nvPicPr>
        <p:blipFill>
          <a:blip r:embed="rId3"/>
          <a:stretch>
            <a:fillRect/>
          </a:stretch>
        </p:blipFill>
        <p:spPr>
          <a:xfrm>
            <a:off x="229843" y="109263"/>
            <a:ext cx="1828800" cy="790575"/>
          </a:xfrm>
          <a:prstGeom prst="rect">
            <a:avLst/>
          </a:prstGeom>
        </p:spPr>
      </p:pic>
      <p:pic>
        <p:nvPicPr>
          <p:cNvPr id="4" name="Picture 3">
            <a:extLst>
              <a:ext uri="{FF2B5EF4-FFF2-40B4-BE49-F238E27FC236}">
                <a16:creationId xmlns:a16="http://schemas.microsoft.com/office/drawing/2014/main" id="{5A54F0EA-84CF-53FB-3D75-B0F16C29E4F6}"/>
              </a:ext>
            </a:extLst>
          </p:cNvPr>
          <p:cNvPicPr>
            <a:picLocks noChangeAspect="1"/>
          </p:cNvPicPr>
          <p:nvPr/>
        </p:nvPicPr>
        <p:blipFill>
          <a:blip r:embed="rId4"/>
          <a:stretch>
            <a:fillRect/>
          </a:stretch>
        </p:blipFill>
        <p:spPr>
          <a:xfrm>
            <a:off x="3728192" y="1272618"/>
            <a:ext cx="4196702" cy="4904247"/>
          </a:xfrm>
          <a:prstGeom prst="rect">
            <a:avLst/>
          </a:prstGeom>
        </p:spPr>
      </p:pic>
      <p:pic>
        <p:nvPicPr>
          <p:cNvPr id="7" name="Picture 6">
            <a:extLst>
              <a:ext uri="{FF2B5EF4-FFF2-40B4-BE49-F238E27FC236}">
                <a16:creationId xmlns:a16="http://schemas.microsoft.com/office/drawing/2014/main" id="{D587280A-9934-BC2E-2697-1E6F21DD14A8}"/>
              </a:ext>
            </a:extLst>
          </p:cNvPr>
          <p:cNvPicPr>
            <a:picLocks noChangeAspect="1"/>
          </p:cNvPicPr>
          <p:nvPr/>
        </p:nvPicPr>
        <p:blipFill>
          <a:blip r:embed="rId5"/>
          <a:stretch>
            <a:fillRect/>
          </a:stretch>
        </p:blipFill>
        <p:spPr>
          <a:xfrm>
            <a:off x="7992469" y="1272618"/>
            <a:ext cx="3820998" cy="4904247"/>
          </a:xfrm>
          <a:prstGeom prst="rect">
            <a:avLst/>
          </a:prstGeom>
        </p:spPr>
      </p:pic>
    </p:spTree>
    <p:extLst>
      <p:ext uri="{BB962C8B-B14F-4D97-AF65-F5344CB8AC3E}">
        <p14:creationId xmlns:p14="http://schemas.microsoft.com/office/powerpoint/2010/main" val="750388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7C98A213-5994-475E-B327-DC6EC27FBA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1">
            <a:extLst>
              <a:ext uri="{FF2B5EF4-FFF2-40B4-BE49-F238E27FC236}">
                <a16:creationId xmlns:a16="http://schemas.microsoft.com/office/drawing/2014/main" id="{A6F3AF9A-DF6D-B774-86F5-B8D26EE25A71}"/>
              </a:ext>
            </a:extLst>
          </p:cNvPr>
          <p:cNvSpPr>
            <a:spLocks noGrp="1"/>
          </p:cNvSpPr>
          <p:nvPr>
            <p:ph type="title"/>
          </p:nvPr>
        </p:nvSpPr>
        <p:spPr>
          <a:xfrm>
            <a:off x="327044" y="304052"/>
            <a:ext cx="6685519" cy="662139"/>
          </a:xfrm>
        </p:spPr>
        <p:txBody>
          <a:bodyPr vert="horz" lIns="91440" tIns="45721" rIns="91440" bIns="45721" rtlCol="0" anchor="ctr">
            <a:normAutofit fontScale="90000"/>
          </a:bodyPr>
          <a:lstStyle/>
          <a:p>
            <a:r>
              <a:rPr lang="en-US" sz="2500" b="1" dirty="0">
                <a:latin typeface="+mj-lt"/>
              </a:rPr>
              <a:t>Anthem S.A.I.N (Student-Athlete Insurance Network</a:t>
            </a:r>
            <a:br>
              <a:rPr lang="en-US" sz="2500" b="1" dirty="0">
                <a:latin typeface="+mj-lt"/>
              </a:rPr>
            </a:br>
            <a:r>
              <a:rPr lang="en-US" sz="2500" b="1" dirty="0">
                <a:latin typeface="+mj-lt"/>
              </a:rPr>
              <a:t>HIPAA Form and Claim Form</a:t>
            </a:r>
          </a:p>
        </p:txBody>
      </p:sp>
      <p:sp>
        <p:nvSpPr>
          <p:cNvPr id="66" name="sketch line">
            <a:extLst>
              <a:ext uri="{FF2B5EF4-FFF2-40B4-BE49-F238E27FC236}">
                <a16:creationId xmlns:a16="http://schemas.microsoft.com/office/drawing/2014/main" id="{4B030A0D-0DAD-4A99-89BB-419527D6A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89377" y="1800089"/>
            <a:ext cx="5410201" cy="18288"/>
          </a:xfrm>
          <a:custGeom>
            <a:avLst/>
            <a:gdLst>
              <a:gd name="connsiteX0" fmla="*/ 0 w 5410201"/>
              <a:gd name="connsiteY0" fmla="*/ 0 h 18288"/>
              <a:gd name="connsiteX1" fmla="*/ 568071 w 5410201"/>
              <a:gd name="connsiteY1" fmla="*/ 0 h 18288"/>
              <a:gd name="connsiteX2" fmla="*/ 1298448 w 5410201"/>
              <a:gd name="connsiteY2" fmla="*/ 0 h 18288"/>
              <a:gd name="connsiteX3" fmla="*/ 1920621 w 5410201"/>
              <a:gd name="connsiteY3" fmla="*/ 0 h 18288"/>
              <a:gd name="connsiteX4" fmla="*/ 2488692 w 5410201"/>
              <a:gd name="connsiteY4" fmla="*/ 0 h 18288"/>
              <a:gd name="connsiteX5" fmla="*/ 3219070 w 5410201"/>
              <a:gd name="connsiteY5" fmla="*/ 0 h 18288"/>
              <a:gd name="connsiteX6" fmla="*/ 3895345 w 5410201"/>
              <a:gd name="connsiteY6" fmla="*/ 0 h 18288"/>
              <a:gd name="connsiteX7" fmla="*/ 4571620 w 5410201"/>
              <a:gd name="connsiteY7" fmla="*/ 0 h 18288"/>
              <a:gd name="connsiteX8" fmla="*/ 5410201 w 5410201"/>
              <a:gd name="connsiteY8" fmla="*/ 0 h 18288"/>
              <a:gd name="connsiteX9" fmla="*/ 5410201 w 5410201"/>
              <a:gd name="connsiteY9" fmla="*/ 18288 h 18288"/>
              <a:gd name="connsiteX10" fmla="*/ 4842130 w 5410201"/>
              <a:gd name="connsiteY10" fmla="*/ 18288 h 18288"/>
              <a:gd name="connsiteX11" fmla="*/ 4328161 w 5410201"/>
              <a:gd name="connsiteY11" fmla="*/ 18288 h 18288"/>
              <a:gd name="connsiteX12" fmla="*/ 3597784 w 5410201"/>
              <a:gd name="connsiteY12" fmla="*/ 18288 h 18288"/>
              <a:gd name="connsiteX13" fmla="*/ 3029713 w 5410201"/>
              <a:gd name="connsiteY13" fmla="*/ 18288 h 18288"/>
              <a:gd name="connsiteX14" fmla="*/ 2299335 w 5410201"/>
              <a:gd name="connsiteY14" fmla="*/ 18288 h 18288"/>
              <a:gd name="connsiteX15" fmla="*/ 1514856 w 5410201"/>
              <a:gd name="connsiteY15" fmla="*/ 18288 h 18288"/>
              <a:gd name="connsiteX16" fmla="*/ 892683 w 5410201"/>
              <a:gd name="connsiteY16" fmla="*/ 18288 h 18288"/>
              <a:gd name="connsiteX17" fmla="*/ 0 w 5410201"/>
              <a:gd name="connsiteY17" fmla="*/ 18288 h 18288"/>
              <a:gd name="connsiteX18" fmla="*/ 0 w 5410201"/>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1"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1839" y="34690"/>
                  <a:pt x="3219070" y="0"/>
                </a:cubicBezTo>
                <a:cubicBezTo>
                  <a:pt x="3416301" y="-34690"/>
                  <a:pt x="3656811" y="24043"/>
                  <a:pt x="3895345" y="0"/>
                </a:cubicBezTo>
                <a:cubicBezTo>
                  <a:pt x="4133880" y="-24043"/>
                  <a:pt x="4393985" y="-19577"/>
                  <a:pt x="4571620" y="0"/>
                </a:cubicBezTo>
                <a:cubicBezTo>
                  <a:pt x="4749256" y="19577"/>
                  <a:pt x="5179929" y="-6281"/>
                  <a:pt x="5410201" y="0"/>
                </a:cubicBezTo>
                <a:cubicBezTo>
                  <a:pt x="5410731" y="6954"/>
                  <a:pt x="5410935" y="12839"/>
                  <a:pt x="5410201" y="18288"/>
                </a:cubicBezTo>
                <a:cubicBezTo>
                  <a:pt x="5139061" y="6751"/>
                  <a:pt x="5121594" y="31035"/>
                  <a:pt x="4842130" y="18288"/>
                </a:cubicBezTo>
                <a:cubicBezTo>
                  <a:pt x="4562666" y="5541"/>
                  <a:pt x="4448274" y="9487"/>
                  <a:pt x="4328161" y="18288"/>
                </a:cubicBezTo>
                <a:cubicBezTo>
                  <a:pt x="4208048" y="27089"/>
                  <a:pt x="3760937" y="22567"/>
                  <a:pt x="3597784" y="18288"/>
                </a:cubicBezTo>
                <a:cubicBezTo>
                  <a:pt x="3434631" y="14009"/>
                  <a:pt x="3299719" y="33213"/>
                  <a:pt x="3029713" y="18288"/>
                </a:cubicBezTo>
                <a:cubicBezTo>
                  <a:pt x="2759707" y="3363"/>
                  <a:pt x="2645170" y="32119"/>
                  <a:pt x="2299335" y="18288"/>
                </a:cubicBezTo>
                <a:cubicBezTo>
                  <a:pt x="1953500" y="4457"/>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1"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5091" y="-26486"/>
                  <a:pt x="3164968" y="0"/>
                </a:cubicBezTo>
                <a:cubicBezTo>
                  <a:pt x="3464845" y="26486"/>
                  <a:pt x="3568056" y="-2765"/>
                  <a:pt x="3949447" y="0"/>
                </a:cubicBezTo>
                <a:cubicBezTo>
                  <a:pt x="4330838" y="2765"/>
                  <a:pt x="4287896" y="10557"/>
                  <a:pt x="4517518" y="0"/>
                </a:cubicBezTo>
                <a:cubicBezTo>
                  <a:pt x="4747140" y="-10557"/>
                  <a:pt x="5149589" y="8716"/>
                  <a:pt x="5410201" y="0"/>
                </a:cubicBezTo>
                <a:cubicBezTo>
                  <a:pt x="5409518" y="5414"/>
                  <a:pt x="5409481" y="12510"/>
                  <a:pt x="5410201" y="18288"/>
                </a:cubicBezTo>
                <a:cubicBezTo>
                  <a:pt x="5163328" y="41494"/>
                  <a:pt x="5008750" y="10693"/>
                  <a:pt x="4842130" y="18288"/>
                </a:cubicBezTo>
                <a:cubicBezTo>
                  <a:pt x="4675510" y="25883"/>
                  <a:pt x="4433402" y="-615"/>
                  <a:pt x="4165855" y="18288"/>
                </a:cubicBezTo>
                <a:cubicBezTo>
                  <a:pt x="3898309" y="37191"/>
                  <a:pt x="3809033" y="-8710"/>
                  <a:pt x="3543682" y="18288"/>
                </a:cubicBezTo>
                <a:cubicBezTo>
                  <a:pt x="3278331" y="45286"/>
                  <a:pt x="3073877" y="-15917"/>
                  <a:pt x="2759203" y="18288"/>
                </a:cubicBezTo>
                <a:cubicBezTo>
                  <a:pt x="2444529" y="52493"/>
                  <a:pt x="2209339" y="4111"/>
                  <a:pt x="1974723" y="18288"/>
                </a:cubicBezTo>
                <a:cubicBezTo>
                  <a:pt x="1740107" y="32465"/>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pic>
        <p:nvPicPr>
          <p:cNvPr id="5" name="Picture 4">
            <a:extLst>
              <a:ext uri="{FF2B5EF4-FFF2-40B4-BE49-F238E27FC236}">
                <a16:creationId xmlns:a16="http://schemas.microsoft.com/office/drawing/2014/main" id="{13C9361D-1B24-5A67-439F-B977B732E969}"/>
              </a:ext>
            </a:extLst>
          </p:cNvPr>
          <p:cNvPicPr>
            <a:picLocks noChangeAspect="1"/>
          </p:cNvPicPr>
          <p:nvPr/>
        </p:nvPicPr>
        <p:blipFill>
          <a:blip r:embed="rId3"/>
          <a:stretch>
            <a:fillRect/>
          </a:stretch>
        </p:blipFill>
        <p:spPr>
          <a:xfrm>
            <a:off x="628776" y="1213299"/>
            <a:ext cx="4285221" cy="5283435"/>
          </a:xfrm>
          <a:prstGeom prst="rect">
            <a:avLst/>
          </a:prstGeom>
        </p:spPr>
      </p:pic>
      <p:pic>
        <p:nvPicPr>
          <p:cNvPr id="7" name="Picture 6">
            <a:extLst>
              <a:ext uri="{FF2B5EF4-FFF2-40B4-BE49-F238E27FC236}">
                <a16:creationId xmlns:a16="http://schemas.microsoft.com/office/drawing/2014/main" id="{34BEF2CA-54ED-4E6B-C990-0CE040B1BBE7}"/>
              </a:ext>
            </a:extLst>
          </p:cNvPr>
          <p:cNvPicPr>
            <a:picLocks noChangeAspect="1"/>
          </p:cNvPicPr>
          <p:nvPr/>
        </p:nvPicPr>
        <p:blipFill>
          <a:blip r:embed="rId4"/>
          <a:stretch>
            <a:fillRect/>
          </a:stretch>
        </p:blipFill>
        <p:spPr>
          <a:xfrm>
            <a:off x="7083684" y="1137082"/>
            <a:ext cx="4462272" cy="5145454"/>
          </a:xfrm>
          <a:prstGeom prst="rect">
            <a:avLst/>
          </a:prstGeom>
        </p:spPr>
      </p:pic>
      <p:pic>
        <p:nvPicPr>
          <p:cNvPr id="4" name="Picture 3">
            <a:extLst>
              <a:ext uri="{FF2B5EF4-FFF2-40B4-BE49-F238E27FC236}">
                <a16:creationId xmlns:a16="http://schemas.microsoft.com/office/drawing/2014/main" id="{C3CF7289-F461-324B-53D0-E0811FDFF063}"/>
              </a:ext>
            </a:extLst>
          </p:cNvPr>
          <p:cNvPicPr>
            <a:picLocks noChangeAspect="1"/>
          </p:cNvPicPr>
          <p:nvPr/>
        </p:nvPicPr>
        <p:blipFill>
          <a:blip r:embed="rId5"/>
          <a:stretch>
            <a:fillRect/>
          </a:stretch>
        </p:blipFill>
        <p:spPr>
          <a:xfrm>
            <a:off x="10209324" y="190577"/>
            <a:ext cx="1574185" cy="674651"/>
          </a:xfrm>
          <a:prstGeom prst="rect">
            <a:avLst/>
          </a:prstGeom>
        </p:spPr>
      </p:pic>
      <p:sp>
        <p:nvSpPr>
          <p:cNvPr id="3" name="Title 1">
            <a:extLst>
              <a:ext uri="{FF2B5EF4-FFF2-40B4-BE49-F238E27FC236}">
                <a16:creationId xmlns:a16="http://schemas.microsoft.com/office/drawing/2014/main" id="{F9203BE1-59C1-A5D0-742A-F5F17200406B}"/>
              </a:ext>
            </a:extLst>
          </p:cNvPr>
          <p:cNvSpPr txBox="1">
            <a:spLocks/>
          </p:cNvSpPr>
          <p:nvPr/>
        </p:nvSpPr>
        <p:spPr>
          <a:xfrm>
            <a:off x="4475927" y="2799692"/>
            <a:ext cx="2910393" cy="818773"/>
          </a:xfrm>
          <a:prstGeom prst="rect">
            <a:avLst/>
          </a:prstGeom>
        </p:spPr>
        <p:txBody>
          <a:bodyPr vert="horz" lIns="91440" tIns="45721" rIns="91440" bIns="45721" rtlCol="0" anchor="b">
            <a:normAutofit fontScale="62500" lnSpcReduction="20000"/>
          </a:bodyPr>
          <a:lstStyle>
            <a:lvl1pPr algn="l" defTabSz="914388" rtl="0" eaLnBrk="1" latinLnBrk="0" hangingPunct="1">
              <a:lnSpc>
                <a:spcPct val="90000"/>
              </a:lnSpc>
              <a:spcBef>
                <a:spcPct val="0"/>
              </a:spcBef>
              <a:buNone/>
              <a:defRPr sz="2400" kern="1200">
                <a:solidFill>
                  <a:schemeClr val="tx1"/>
                </a:solidFill>
                <a:latin typeface="Lato Light" panose="020F0302020204030203" pitchFamily="34" charset="0"/>
                <a:ea typeface="+mj-ea"/>
                <a:cs typeface="+mj-cs"/>
              </a:defRPr>
            </a:lvl1pPr>
          </a:lstStyle>
          <a:p>
            <a:pPr algn="ctr"/>
            <a:r>
              <a:rPr lang="en-US" sz="3500" b="1" dirty="0">
                <a:latin typeface="+mj-lt"/>
              </a:rPr>
              <a:t>HC ID# (Claim ID)</a:t>
            </a:r>
            <a:br>
              <a:rPr lang="en-US" sz="3500" dirty="0">
                <a:latin typeface="+mj-lt"/>
              </a:rPr>
            </a:br>
            <a:r>
              <a:rPr lang="en-US" sz="3500" dirty="0">
                <a:latin typeface="+mj-lt"/>
              </a:rPr>
              <a:t> N# (8-Digits) - 00000000</a:t>
            </a:r>
          </a:p>
        </p:txBody>
      </p:sp>
    </p:spTree>
    <p:extLst>
      <p:ext uri="{BB962C8B-B14F-4D97-AF65-F5344CB8AC3E}">
        <p14:creationId xmlns:p14="http://schemas.microsoft.com/office/powerpoint/2010/main" val="578205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75815" y="1760429"/>
            <a:ext cx="2811781" cy="4193331"/>
          </a:xfrm>
          <a:prstGeom prst="rect">
            <a:avLst/>
          </a:prstGeom>
        </p:spPr>
      </p:pic>
      <p:pic>
        <p:nvPicPr>
          <p:cNvPr id="3" name="object 3"/>
          <p:cNvPicPr/>
          <p:nvPr/>
        </p:nvPicPr>
        <p:blipFill>
          <a:blip r:embed="rId3" cstate="print"/>
          <a:stretch>
            <a:fillRect/>
          </a:stretch>
        </p:blipFill>
        <p:spPr>
          <a:xfrm>
            <a:off x="8614704" y="1718142"/>
            <a:ext cx="2811781" cy="4126511"/>
          </a:xfrm>
          <a:prstGeom prst="rect">
            <a:avLst/>
          </a:prstGeom>
        </p:spPr>
      </p:pic>
      <p:pic>
        <p:nvPicPr>
          <p:cNvPr id="4" name="object 4"/>
          <p:cNvPicPr/>
          <p:nvPr/>
        </p:nvPicPr>
        <p:blipFill>
          <a:blip r:embed="rId4" cstate="print"/>
          <a:stretch>
            <a:fillRect/>
          </a:stretch>
        </p:blipFill>
        <p:spPr>
          <a:xfrm>
            <a:off x="4146511" y="2896247"/>
            <a:ext cx="4052455" cy="2824596"/>
          </a:xfrm>
          <a:prstGeom prst="rect">
            <a:avLst/>
          </a:prstGeom>
        </p:spPr>
      </p:pic>
      <p:sp>
        <p:nvSpPr>
          <p:cNvPr id="5" name="object 5"/>
          <p:cNvSpPr txBox="1"/>
          <p:nvPr/>
        </p:nvSpPr>
        <p:spPr>
          <a:xfrm>
            <a:off x="845822" y="1305430"/>
            <a:ext cx="2065020" cy="162761"/>
          </a:xfrm>
          <a:prstGeom prst="rect">
            <a:avLst/>
          </a:prstGeom>
        </p:spPr>
        <p:txBody>
          <a:bodyPr vert="horz" wrap="square" lIns="0" tIns="8660" rIns="0" bIns="0" rtlCol="0">
            <a:spAutoFit/>
          </a:bodyPr>
          <a:lstStyle>
            <a:defPPr>
              <a:defRPr lang="en-US"/>
            </a:defPPr>
            <a:lvl1pPr marL="8658" algn="ctr">
              <a:spcBef>
                <a:spcPts val="68"/>
              </a:spcBef>
              <a:defRPr sz="1000" b="1">
                <a:solidFill>
                  <a:srgbClr val="0000FF"/>
                </a:solidFill>
                <a:latin typeface="Segoe UI"/>
                <a:cs typeface="Segoe UI"/>
              </a:defRPr>
            </a:lvl1pPr>
          </a:lstStyle>
          <a:p>
            <a:r>
              <a:rPr sz="1001" dirty="0"/>
              <a:t>SAMPLE HCFA 1500</a:t>
            </a:r>
          </a:p>
        </p:txBody>
      </p:sp>
      <p:sp>
        <p:nvSpPr>
          <p:cNvPr id="6" name="object 6"/>
          <p:cNvSpPr txBox="1"/>
          <p:nvPr/>
        </p:nvSpPr>
        <p:spPr>
          <a:xfrm>
            <a:off x="9335086" y="1440041"/>
            <a:ext cx="1371017" cy="162761"/>
          </a:xfrm>
          <a:prstGeom prst="rect">
            <a:avLst/>
          </a:prstGeom>
        </p:spPr>
        <p:txBody>
          <a:bodyPr vert="horz" wrap="square" lIns="0" tIns="8660" rIns="0" bIns="0" rtlCol="0">
            <a:spAutoFit/>
          </a:bodyPr>
          <a:lstStyle/>
          <a:p>
            <a:pPr marL="8658" algn="ctr">
              <a:spcBef>
                <a:spcPts val="68"/>
              </a:spcBef>
            </a:pPr>
            <a:r>
              <a:rPr sz="1001" b="1" dirty="0">
                <a:solidFill>
                  <a:srgbClr val="0000FF"/>
                </a:solidFill>
                <a:latin typeface="Segoe UI"/>
                <a:cs typeface="Segoe UI"/>
              </a:rPr>
              <a:t>SAMPLE</a:t>
            </a:r>
            <a:r>
              <a:rPr sz="1001" b="1" spc="-37" dirty="0">
                <a:solidFill>
                  <a:srgbClr val="0000FF"/>
                </a:solidFill>
                <a:latin typeface="Segoe UI"/>
                <a:cs typeface="Segoe UI"/>
              </a:rPr>
              <a:t> </a:t>
            </a:r>
            <a:r>
              <a:rPr sz="1001" b="1" spc="-7" dirty="0">
                <a:solidFill>
                  <a:srgbClr val="0000FF"/>
                </a:solidFill>
                <a:latin typeface="Segoe UI"/>
                <a:cs typeface="Segoe UI"/>
              </a:rPr>
              <a:t>UB-</a:t>
            </a:r>
            <a:r>
              <a:rPr sz="1001" b="1" spc="-19" dirty="0">
                <a:solidFill>
                  <a:srgbClr val="0000FF"/>
                </a:solidFill>
                <a:latin typeface="Segoe UI"/>
                <a:cs typeface="Segoe UI"/>
              </a:rPr>
              <a:t>04</a:t>
            </a:r>
            <a:endParaRPr sz="1001" dirty="0">
              <a:latin typeface="Segoe UI"/>
              <a:cs typeface="Segoe UI"/>
            </a:endParaRPr>
          </a:p>
        </p:txBody>
      </p:sp>
      <p:sp>
        <p:nvSpPr>
          <p:cNvPr id="7" name="object 7"/>
          <p:cNvSpPr txBox="1"/>
          <p:nvPr/>
        </p:nvSpPr>
        <p:spPr>
          <a:xfrm>
            <a:off x="4411981" y="2311078"/>
            <a:ext cx="3200400" cy="162761"/>
          </a:xfrm>
          <a:prstGeom prst="rect">
            <a:avLst/>
          </a:prstGeom>
        </p:spPr>
        <p:txBody>
          <a:bodyPr vert="horz" wrap="square" lIns="0" tIns="8660" rIns="0" bIns="0" rtlCol="0">
            <a:spAutoFit/>
          </a:bodyPr>
          <a:lstStyle>
            <a:defPPr>
              <a:defRPr lang="en-US"/>
            </a:defPPr>
            <a:lvl1pPr marL="8658" algn="ctr">
              <a:spcBef>
                <a:spcPts val="68"/>
              </a:spcBef>
              <a:defRPr sz="1000" b="1">
                <a:solidFill>
                  <a:srgbClr val="0000FF"/>
                </a:solidFill>
                <a:latin typeface="Segoe UI"/>
                <a:cs typeface="Segoe UI"/>
              </a:defRPr>
            </a:lvl1pPr>
          </a:lstStyle>
          <a:p>
            <a:r>
              <a:rPr sz="1001" dirty="0"/>
              <a:t>SAMPLE EOB (EXPLANATION OF BENEFITS)</a:t>
            </a:r>
          </a:p>
        </p:txBody>
      </p:sp>
      <p:sp>
        <p:nvSpPr>
          <p:cNvPr id="9" name="Title 1">
            <a:extLst>
              <a:ext uri="{FF2B5EF4-FFF2-40B4-BE49-F238E27FC236}">
                <a16:creationId xmlns:a16="http://schemas.microsoft.com/office/drawing/2014/main" id="{45F7CD8E-F74A-36BF-5B89-1D23FE0D7656}"/>
              </a:ext>
            </a:extLst>
          </p:cNvPr>
          <p:cNvSpPr txBox="1">
            <a:spLocks/>
          </p:cNvSpPr>
          <p:nvPr/>
        </p:nvSpPr>
        <p:spPr>
          <a:xfrm>
            <a:off x="492495" y="242101"/>
            <a:ext cx="5790201" cy="662139"/>
          </a:xfrm>
          <a:prstGeom prst="rect">
            <a:avLst/>
          </a:prstGeom>
        </p:spPr>
        <p:txBody>
          <a:bodyPr vert="horz" lIns="91440" tIns="45721" rIns="91440" bIns="4572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500" b="1" dirty="0"/>
              <a:t>Sample Provider Billing</a:t>
            </a:r>
          </a:p>
        </p:txBody>
      </p:sp>
      <p:pic>
        <p:nvPicPr>
          <p:cNvPr id="10" name="Picture 9">
            <a:extLst>
              <a:ext uri="{FF2B5EF4-FFF2-40B4-BE49-F238E27FC236}">
                <a16:creationId xmlns:a16="http://schemas.microsoft.com/office/drawing/2014/main" id="{DCD63ABC-D876-6A18-B761-5CF482547124}"/>
              </a:ext>
            </a:extLst>
          </p:cNvPr>
          <p:cNvPicPr>
            <a:picLocks noChangeAspect="1"/>
          </p:cNvPicPr>
          <p:nvPr/>
        </p:nvPicPr>
        <p:blipFill>
          <a:blip r:embed="rId5"/>
          <a:stretch>
            <a:fillRect/>
          </a:stretch>
        </p:blipFill>
        <p:spPr>
          <a:xfrm>
            <a:off x="10196965" y="58577"/>
            <a:ext cx="1572905" cy="67671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D898B8EB-E53C-4E72-9817-B4BFCAD73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useBgFill="1">
        <p:nvSpPr>
          <p:cNvPr id="44" name="Freeform: Shape 43">
            <a:extLst>
              <a:ext uri="{FF2B5EF4-FFF2-40B4-BE49-F238E27FC236}">
                <a16:creationId xmlns:a16="http://schemas.microsoft.com/office/drawing/2014/main" id="{4E130362-2F35-4AB7-9EA5-DBC0F771A5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3"/>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88">
              <a:defRPr/>
            </a:pPr>
            <a:endParaRPr lang="en-US" sz="1801">
              <a:solidFill>
                <a:prstClr val="white"/>
              </a:solidFill>
              <a:latin typeface="Calibri" panose="020F0502020204030204"/>
            </a:endParaRPr>
          </a:p>
        </p:txBody>
      </p:sp>
      <p:sp useBgFill="1">
        <p:nvSpPr>
          <p:cNvPr id="18" name="Freeform: Shape 17">
            <a:extLst>
              <a:ext uri="{FF2B5EF4-FFF2-40B4-BE49-F238E27FC236}">
                <a16:creationId xmlns:a16="http://schemas.microsoft.com/office/drawing/2014/main" id="{56BE988C-7A5B-41EC-A46C-AEA93D8D32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3"/>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88">
              <a:defRPr/>
            </a:pPr>
            <a:endParaRPr lang="en-US" sz="1801">
              <a:solidFill>
                <a:prstClr val="white"/>
              </a:solidFill>
              <a:latin typeface="Calibri" panose="020F0502020204030204"/>
            </a:endParaRPr>
          </a:p>
        </p:txBody>
      </p:sp>
      <p:sp>
        <p:nvSpPr>
          <p:cNvPr id="2" name="Title 1">
            <a:extLst>
              <a:ext uri="{FF2B5EF4-FFF2-40B4-BE49-F238E27FC236}">
                <a16:creationId xmlns:a16="http://schemas.microsoft.com/office/drawing/2014/main" id="{8E563DB3-5FB9-5006-4563-74B6EC19DCD6}"/>
              </a:ext>
            </a:extLst>
          </p:cNvPr>
          <p:cNvSpPr>
            <a:spLocks noGrp="1"/>
          </p:cNvSpPr>
          <p:nvPr>
            <p:ph type="title"/>
          </p:nvPr>
        </p:nvSpPr>
        <p:spPr>
          <a:xfrm>
            <a:off x="371795" y="2988297"/>
            <a:ext cx="4023360" cy="839159"/>
          </a:xfrm>
        </p:spPr>
        <p:txBody>
          <a:bodyPr vert="horz" lIns="91440" tIns="45721" rIns="91440" bIns="45721" rtlCol="0" anchor="b">
            <a:normAutofit fontScale="90000"/>
          </a:bodyPr>
          <a:lstStyle/>
          <a:p>
            <a:r>
              <a:rPr lang="en-US" sz="3000" b="1" dirty="0">
                <a:latin typeface="+mj-lt"/>
              </a:rPr>
              <a:t>San Diego CCD-</a:t>
            </a:r>
            <a:br>
              <a:rPr lang="en-US" sz="3000" dirty="0">
                <a:latin typeface="+mj-lt"/>
              </a:rPr>
            </a:br>
            <a:r>
              <a:rPr lang="en-US" sz="3000" b="1" dirty="0">
                <a:latin typeface="+mj-lt"/>
              </a:rPr>
              <a:t>S.A.I.N </a:t>
            </a:r>
            <a:r>
              <a:rPr lang="en-US" sz="3000" dirty="0">
                <a:latin typeface="+mj-lt"/>
              </a:rPr>
              <a:t>Flyer</a:t>
            </a:r>
          </a:p>
        </p:txBody>
      </p:sp>
      <p:sp>
        <p:nvSpPr>
          <p:cNvPr id="20" name="Rectangle 19">
            <a:extLst>
              <a:ext uri="{FF2B5EF4-FFF2-40B4-BE49-F238E27FC236}">
                <a16:creationId xmlns:a16="http://schemas.microsoft.com/office/drawing/2014/main" id="{E3CB1EC0-40A9-4D5E-B7E2-6E3423CE2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3" y="346792"/>
            <a:ext cx="146304" cy="7040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88">
              <a:defRPr/>
            </a:pPr>
            <a:endParaRPr lang="en-US" sz="1801">
              <a:solidFill>
                <a:prstClr val="white"/>
              </a:solidFill>
              <a:latin typeface="Calibri" panose="020F0502020204030204"/>
            </a:endParaRPr>
          </a:p>
        </p:txBody>
      </p:sp>
      <p:sp>
        <p:nvSpPr>
          <p:cNvPr id="45" name="Rectangle 44">
            <a:extLst>
              <a:ext uri="{FF2B5EF4-FFF2-40B4-BE49-F238E27FC236}">
                <a16:creationId xmlns:a16="http://schemas.microsoft.com/office/drawing/2014/main" id="{DCBE52EF-2889-423F-947C-0E44A760D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1"/>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88">
              <a:defRPr/>
            </a:pPr>
            <a:endParaRPr lang="en-US" sz="1801">
              <a:solidFill>
                <a:prstClr val="white"/>
              </a:solidFill>
              <a:latin typeface="Calibri" panose="020F0502020204030204"/>
            </a:endParaRPr>
          </a:p>
        </p:txBody>
      </p:sp>
      <p:pic>
        <p:nvPicPr>
          <p:cNvPr id="10" name="Picture 9">
            <a:extLst>
              <a:ext uri="{FF2B5EF4-FFF2-40B4-BE49-F238E27FC236}">
                <a16:creationId xmlns:a16="http://schemas.microsoft.com/office/drawing/2014/main" id="{C89A2DD0-62C2-A369-0273-95ED1036633D}"/>
              </a:ext>
            </a:extLst>
          </p:cNvPr>
          <p:cNvPicPr>
            <a:picLocks noChangeAspect="1"/>
          </p:cNvPicPr>
          <p:nvPr/>
        </p:nvPicPr>
        <p:blipFill>
          <a:blip r:embed="rId2"/>
          <a:stretch>
            <a:fillRect/>
          </a:stretch>
        </p:blipFill>
        <p:spPr>
          <a:xfrm>
            <a:off x="10225833" y="223737"/>
            <a:ext cx="1509742" cy="654220"/>
          </a:xfrm>
          <a:prstGeom prst="rect">
            <a:avLst/>
          </a:prstGeom>
        </p:spPr>
      </p:pic>
      <p:pic>
        <p:nvPicPr>
          <p:cNvPr id="5" name="Picture 4">
            <a:extLst>
              <a:ext uri="{FF2B5EF4-FFF2-40B4-BE49-F238E27FC236}">
                <a16:creationId xmlns:a16="http://schemas.microsoft.com/office/drawing/2014/main" id="{2DF7FBA6-429D-CC3F-5E55-B48695719065}"/>
              </a:ext>
            </a:extLst>
          </p:cNvPr>
          <p:cNvPicPr>
            <a:picLocks noChangeAspect="1"/>
          </p:cNvPicPr>
          <p:nvPr/>
        </p:nvPicPr>
        <p:blipFill>
          <a:blip r:embed="rId3"/>
          <a:stretch>
            <a:fillRect/>
          </a:stretch>
        </p:blipFill>
        <p:spPr>
          <a:xfrm>
            <a:off x="2834640" y="223737"/>
            <a:ext cx="6522720" cy="4048390"/>
          </a:xfrm>
          <a:prstGeom prst="rect">
            <a:avLst/>
          </a:prstGeom>
        </p:spPr>
      </p:pic>
      <p:pic>
        <p:nvPicPr>
          <p:cNvPr id="8" name="Picture 7">
            <a:extLst>
              <a:ext uri="{FF2B5EF4-FFF2-40B4-BE49-F238E27FC236}">
                <a16:creationId xmlns:a16="http://schemas.microsoft.com/office/drawing/2014/main" id="{87EC724B-8B69-7A9B-5395-19F81D548C07}"/>
              </a:ext>
            </a:extLst>
          </p:cNvPr>
          <p:cNvPicPr>
            <a:picLocks noChangeAspect="1"/>
          </p:cNvPicPr>
          <p:nvPr/>
        </p:nvPicPr>
        <p:blipFill>
          <a:blip r:embed="rId4"/>
          <a:stretch>
            <a:fillRect/>
          </a:stretch>
        </p:blipFill>
        <p:spPr>
          <a:xfrm>
            <a:off x="5951742" y="2958173"/>
            <a:ext cx="6026898" cy="3676090"/>
          </a:xfrm>
          <a:prstGeom prst="rect">
            <a:avLst/>
          </a:prstGeom>
        </p:spPr>
      </p:pic>
    </p:spTree>
    <p:extLst>
      <p:ext uri="{BB962C8B-B14F-4D97-AF65-F5344CB8AC3E}">
        <p14:creationId xmlns:p14="http://schemas.microsoft.com/office/powerpoint/2010/main" val="3172981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a:extLst>
              <a:ext uri="{FF2B5EF4-FFF2-40B4-BE49-F238E27FC236}">
                <a16:creationId xmlns:a16="http://schemas.microsoft.com/office/drawing/2014/main" id="{BB994ACF-9554-9136-198A-C47A05B78717}"/>
              </a:ext>
            </a:extLst>
          </p:cNvPr>
          <p:cNvSpPr txBox="1">
            <a:spLocks/>
          </p:cNvSpPr>
          <p:nvPr/>
        </p:nvSpPr>
        <p:spPr>
          <a:xfrm>
            <a:off x="803498" y="2464652"/>
            <a:ext cx="4804821" cy="1193800"/>
          </a:xfrm>
          <a:prstGeom prst="rect">
            <a:avLst/>
          </a:prstGeom>
        </p:spPr>
        <p:txBody>
          <a:bodyPr vert="horz" lIns="91440" tIns="45720" rIns="91440" bIns="45720" rtlCol="0" anchor="t">
            <a:normAutofit/>
          </a:bodyPr>
          <a:lstStyle>
            <a:lvl1pPr algn="l" defTabSz="914388" rtl="0" eaLnBrk="1" latinLnBrk="0" hangingPunct="1">
              <a:lnSpc>
                <a:spcPct val="90000"/>
              </a:lnSpc>
              <a:spcBef>
                <a:spcPct val="0"/>
              </a:spcBef>
              <a:buNone/>
              <a:defRPr sz="4400" kern="1200">
                <a:solidFill>
                  <a:schemeClr val="tx1"/>
                </a:solidFill>
                <a:latin typeface="+mj-lt"/>
                <a:ea typeface="+mj-ea"/>
                <a:cs typeface="+mj-cs"/>
              </a:defRPr>
            </a:lvl1pPr>
          </a:lstStyle>
          <a:p>
            <a:pPr defTabSz="914400">
              <a:spcAft>
                <a:spcPts val="600"/>
              </a:spcAft>
            </a:pPr>
            <a:r>
              <a:rPr lang="en-US" sz="3000" b="1" kern="1200" dirty="0">
                <a:solidFill>
                  <a:schemeClr val="tx1"/>
                </a:solidFill>
                <a:latin typeface="+mj-lt"/>
                <a:ea typeface="+mj-ea"/>
                <a:cs typeface="+mj-cs"/>
              </a:rPr>
              <a:t>Student Insurance </a:t>
            </a:r>
            <a:r>
              <a:rPr lang="en-US" sz="3000" kern="1200" dirty="0">
                <a:solidFill>
                  <a:schemeClr val="tx1"/>
                </a:solidFill>
                <a:latin typeface="+mj-lt"/>
                <a:ea typeface="+mj-ea"/>
                <a:cs typeface="+mj-cs"/>
              </a:rPr>
              <a:t>and</a:t>
            </a:r>
            <a:r>
              <a:rPr lang="en-US" sz="3000" b="1" kern="1200" dirty="0">
                <a:solidFill>
                  <a:schemeClr val="tx1"/>
                </a:solidFill>
                <a:latin typeface="+mj-lt"/>
                <a:ea typeface="+mj-ea"/>
                <a:cs typeface="+mj-cs"/>
              </a:rPr>
              <a:t>  </a:t>
            </a:r>
            <a:br>
              <a:rPr lang="en-US" sz="3000" b="1" kern="1200" dirty="0">
                <a:solidFill>
                  <a:schemeClr val="tx1"/>
                </a:solidFill>
                <a:latin typeface="+mj-lt"/>
                <a:ea typeface="+mj-ea"/>
                <a:cs typeface="+mj-cs"/>
              </a:rPr>
            </a:br>
            <a:r>
              <a:rPr lang="en-US" sz="3000" b="1" kern="1200" dirty="0">
                <a:solidFill>
                  <a:schemeClr val="tx1"/>
                </a:solidFill>
                <a:latin typeface="+mj-lt"/>
                <a:ea typeface="+mj-ea"/>
                <a:cs typeface="+mj-cs"/>
              </a:rPr>
              <a:t>S.A.I.N </a:t>
            </a:r>
            <a:r>
              <a:rPr lang="en-US" sz="3000" kern="1200" dirty="0">
                <a:solidFill>
                  <a:schemeClr val="tx1"/>
                </a:solidFill>
                <a:latin typeface="+mj-lt"/>
                <a:ea typeface="+mj-ea"/>
                <a:cs typeface="+mj-cs"/>
              </a:rPr>
              <a:t>Program </a:t>
            </a:r>
            <a:r>
              <a:rPr lang="en-US" sz="3000" dirty="0"/>
              <a:t>Contact</a:t>
            </a:r>
            <a:r>
              <a:rPr lang="en-US" sz="3000" kern="1200" dirty="0">
                <a:solidFill>
                  <a:schemeClr val="tx1"/>
                </a:solidFill>
                <a:latin typeface="+mj-lt"/>
                <a:ea typeface="+mj-ea"/>
                <a:cs typeface="+mj-cs"/>
              </a:rPr>
              <a:t>s</a:t>
            </a:r>
          </a:p>
        </p:txBody>
      </p:sp>
      <p:grpSp>
        <p:nvGrpSpPr>
          <p:cNvPr id="26" name="Group 25">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27" name="Rectangle 26">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ectangle 30">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object 12"/>
          <p:cNvPicPr/>
          <p:nvPr/>
        </p:nvPicPr>
        <p:blipFill>
          <a:blip r:embed="rId2" cstate="print"/>
          <a:stretch>
            <a:fillRect/>
          </a:stretch>
        </p:blipFill>
        <p:spPr>
          <a:xfrm>
            <a:off x="195854" y="247279"/>
            <a:ext cx="1632945" cy="673460"/>
          </a:xfrm>
          <a:prstGeom prst="rect">
            <a:avLst/>
          </a:prstGeom>
        </p:spPr>
      </p:pic>
      <p:pic>
        <p:nvPicPr>
          <p:cNvPr id="4" name="Picture 3">
            <a:extLst>
              <a:ext uri="{FF2B5EF4-FFF2-40B4-BE49-F238E27FC236}">
                <a16:creationId xmlns:a16="http://schemas.microsoft.com/office/drawing/2014/main" id="{DE8D43CC-37BE-2797-0012-FFA5F80E2B79}"/>
              </a:ext>
            </a:extLst>
          </p:cNvPr>
          <p:cNvPicPr>
            <a:picLocks noChangeAspect="1"/>
          </p:cNvPicPr>
          <p:nvPr/>
        </p:nvPicPr>
        <p:blipFill>
          <a:blip r:embed="rId3"/>
          <a:stretch>
            <a:fillRect/>
          </a:stretch>
        </p:blipFill>
        <p:spPr>
          <a:xfrm>
            <a:off x="6095999" y="440049"/>
            <a:ext cx="4882312" cy="596891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2CAEE-28D4-96DA-0B1A-1F42037A3EBF}"/>
            </a:ext>
          </a:extLst>
        </p:cNvPr>
        <p:cNvGrpSpPr/>
        <p:nvPr/>
      </p:nvGrpSpPr>
      <p:grpSpPr>
        <a:xfrm>
          <a:off x="0" y="0"/>
          <a:ext cx="0" cy="0"/>
          <a:chOff x="0" y="0"/>
          <a:chExt cx="0" cy="0"/>
        </a:xfrm>
      </p:grpSpPr>
      <p:pic>
        <p:nvPicPr>
          <p:cNvPr id="12" name="object 12">
            <a:extLst>
              <a:ext uri="{FF2B5EF4-FFF2-40B4-BE49-F238E27FC236}">
                <a16:creationId xmlns:a16="http://schemas.microsoft.com/office/drawing/2014/main" id="{2CED053C-5795-8758-783A-36E54FE2D394}"/>
              </a:ext>
            </a:extLst>
          </p:cNvPr>
          <p:cNvPicPr/>
          <p:nvPr/>
        </p:nvPicPr>
        <p:blipFill>
          <a:blip r:embed="rId2" cstate="print"/>
          <a:stretch>
            <a:fillRect/>
          </a:stretch>
        </p:blipFill>
        <p:spPr>
          <a:xfrm>
            <a:off x="9827172" y="184217"/>
            <a:ext cx="1797269" cy="709162"/>
          </a:xfrm>
          <a:prstGeom prst="rect">
            <a:avLst/>
          </a:prstGeom>
        </p:spPr>
      </p:pic>
      <p:sp>
        <p:nvSpPr>
          <p:cNvPr id="20" name="Title 1">
            <a:extLst>
              <a:ext uri="{FF2B5EF4-FFF2-40B4-BE49-F238E27FC236}">
                <a16:creationId xmlns:a16="http://schemas.microsoft.com/office/drawing/2014/main" id="{D48F244A-50E0-303B-7F04-C25DA7052130}"/>
              </a:ext>
            </a:extLst>
          </p:cNvPr>
          <p:cNvSpPr txBox="1">
            <a:spLocks/>
          </p:cNvSpPr>
          <p:nvPr/>
        </p:nvSpPr>
        <p:spPr>
          <a:xfrm>
            <a:off x="288504" y="266033"/>
            <a:ext cx="5340486" cy="554882"/>
          </a:xfrm>
          <a:prstGeom prst="rect">
            <a:avLst/>
          </a:prstGeom>
        </p:spPr>
        <p:txBody>
          <a:bodyPr vert="horz" lIns="91440" tIns="45720" rIns="91440" bIns="45720" rtlCol="0" anchor="t">
            <a:normAutofit/>
          </a:bodyPr>
          <a:lstStyle>
            <a:lvl1pPr algn="l" defTabSz="914388" rtl="0" eaLnBrk="1" latinLnBrk="0" hangingPunct="1">
              <a:lnSpc>
                <a:spcPct val="90000"/>
              </a:lnSpc>
              <a:spcBef>
                <a:spcPct val="0"/>
              </a:spcBef>
              <a:buNone/>
              <a:defRPr sz="4400" kern="1200">
                <a:solidFill>
                  <a:schemeClr val="tx1"/>
                </a:solidFill>
                <a:latin typeface="+mj-lt"/>
                <a:ea typeface="+mj-ea"/>
                <a:cs typeface="+mj-cs"/>
              </a:defRPr>
            </a:lvl1pPr>
          </a:lstStyle>
          <a:p>
            <a:pPr defTabSz="914400">
              <a:spcAft>
                <a:spcPts val="600"/>
              </a:spcAft>
            </a:pPr>
            <a:r>
              <a:rPr lang="en-US" sz="2500" b="1" kern="1200" dirty="0">
                <a:solidFill>
                  <a:schemeClr val="tx1"/>
                </a:solidFill>
                <a:latin typeface="+mj-lt"/>
                <a:ea typeface="+mj-ea"/>
                <a:cs typeface="+mj-cs"/>
              </a:rPr>
              <a:t>Anthem ID – Information ID cards</a:t>
            </a:r>
          </a:p>
          <a:p>
            <a:pPr defTabSz="914400">
              <a:spcAft>
                <a:spcPts val="600"/>
              </a:spcAft>
            </a:pPr>
            <a:endParaRPr lang="en-US" sz="2500" b="1" kern="1200" dirty="0">
              <a:solidFill>
                <a:schemeClr val="tx1"/>
              </a:solidFill>
              <a:latin typeface="+mj-lt"/>
              <a:ea typeface="+mj-ea"/>
              <a:cs typeface="+mj-cs"/>
            </a:endParaRPr>
          </a:p>
        </p:txBody>
      </p:sp>
      <p:pic>
        <p:nvPicPr>
          <p:cNvPr id="19" name="Picture 18">
            <a:extLst>
              <a:ext uri="{FF2B5EF4-FFF2-40B4-BE49-F238E27FC236}">
                <a16:creationId xmlns:a16="http://schemas.microsoft.com/office/drawing/2014/main" id="{915B05C6-9785-50A2-F4EC-F1A29B4EA1A8}"/>
              </a:ext>
            </a:extLst>
          </p:cNvPr>
          <p:cNvPicPr>
            <a:picLocks noChangeAspect="1"/>
          </p:cNvPicPr>
          <p:nvPr/>
        </p:nvPicPr>
        <p:blipFill>
          <a:blip r:embed="rId3"/>
          <a:stretch>
            <a:fillRect/>
          </a:stretch>
        </p:blipFill>
        <p:spPr>
          <a:xfrm>
            <a:off x="3714417" y="2051366"/>
            <a:ext cx="4763165" cy="2934109"/>
          </a:xfrm>
          <a:prstGeom prst="rect">
            <a:avLst/>
          </a:prstGeom>
        </p:spPr>
      </p:pic>
      <p:pic>
        <p:nvPicPr>
          <p:cNvPr id="22" name="Picture 21">
            <a:extLst>
              <a:ext uri="{FF2B5EF4-FFF2-40B4-BE49-F238E27FC236}">
                <a16:creationId xmlns:a16="http://schemas.microsoft.com/office/drawing/2014/main" id="{8F346CEC-5478-0DC4-A93B-B4EB6A4804AF}"/>
              </a:ext>
            </a:extLst>
          </p:cNvPr>
          <p:cNvPicPr>
            <a:picLocks noChangeAspect="1"/>
          </p:cNvPicPr>
          <p:nvPr/>
        </p:nvPicPr>
        <p:blipFill>
          <a:blip r:embed="rId4"/>
          <a:stretch>
            <a:fillRect/>
          </a:stretch>
        </p:blipFill>
        <p:spPr>
          <a:xfrm>
            <a:off x="288504" y="1066426"/>
            <a:ext cx="3206738" cy="2329240"/>
          </a:xfrm>
          <a:prstGeom prst="rect">
            <a:avLst/>
          </a:prstGeom>
        </p:spPr>
      </p:pic>
      <p:pic>
        <p:nvPicPr>
          <p:cNvPr id="24" name="Picture 23">
            <a:extLst>
              <a:ext uri="{FF2B5EF4-FFF2-40B4-BE49-F238E27FC236}">
                <a16:creationId xmlns:a16="http://schemas.microsoft.com/office/drawing/2014/main" id="{7D1BB113-4C50-28EA-6420-61224C3781F9}"/>
              </a:ext>
            </a:extLst>
          </p:cNvPr>
          <p:cNvPicPr>
            <a:picLocks noChangeAspect="1"/>
          </p:cNvPicPr>
          <p:nvPr/>
        </p:nvPicPr>
        <p:blipFill>
          <a:blip r:embed="rId5"/>
          <a:stretch>
            <a:fillRect/>
          </a:stretch>
        </p:blipFill>
        <p:spPr>
          <a:xfrm>
            <a:off x="277082" y="3641177"/>
            <a:ext cx="3218160" cy="2331720"/>
          </a:xfrm>
          <a:prstGeom prst="rect">
            <a:avLst/>
          </a:prstGeom>
        </p:spPr>
      </p:pic>
      <p:pic>
        <p:nvPicPr>
          <p:cNvPr id="26" name="Picture 25">
            <a:extLst>
              <a:ext uri="{FF2B5EF4-FFF2-40B4-BE49-F238E27FC236}">
                <a16:creationId xmlns:a16="http://schemas.microsoft.com/office/drawing/2014/main" id="{233E47CB-E1CF-17CB-AFE8-2C0B7A19D048}"/>
              </a:ext>
            </a:extLst>
          </p:cNvPr>
          <p:cNvPicPr>
            <a:picLocks noChangeAspect="1"/>
          </p:cNvPicPr>
          <p:nvPr/>
        </p:nvPicPr>
        <p:blipFill>
          <a:blip r:embed="rId6"/>
          <a:stretch>
            <a:fillRect/>
          </a:stretch>
        </p:blipFill>
        <p:spPr>
          <a:xfrm>
            <a:off x="8580186" y="1066426"/>
            <a:ext cx="3209544" cy="2367434"/>
          </a:xfrm>
          <a:prstGeom prst="rect">
            <a:avLst/>
          </a:prstGeom>
        </p:spPr>
      </p:pic>
      <p:pic>
        <p:nvPicPr>
          <p:cNvPr id="28" name="Picture 27">
            <a:extLst>
              <a:ext uri="{FF2B5EF4-FFF2-40B4-BE49-F238E27FC236}">
                <a16:creationId xmlns:a16="http://schemas.microsoft.com/office/drawing/2014/main" id="{830205DF-5E54-308C-F71B-D9D755FA8FA1}"/>
              </a:ext>
            </a:extLst>
          </p:cNvPr>
          <p:cNvPicPr>
            <a:picLocks noChangeAspect="1"/>
          </p:cNvPicPr>
          <p:nvPr/>
        </p:nvPicPr>
        <p:blipFill>
          <a:blip r:embed="rId7"/>
          <a:stretch>
            <a:fillRect/>
          </a:stretch>
        </p:blipFill>
        <p:spPr>
          <a:xfrm>
            <a:off x="8580186" y="3641177"/>
            <a:ext cx="3209544" cy="2623374"/>
          </a:xfrm>
          <a:prstGeom prst="rect">
            <a:avLst/>
          </a:prstGeom>
        </p:spPr>
      </p:pic>
    </p:spTree>
    <p:extLst>
      <p:ext uri="{BB962C8B-B14F-4D97-AF65-F5344CB8AC3E}">
        <p14:creationId xmlns:p14="http://schemas.microsoft.com/office/powerpoint/2010/main" val="7769621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ONE_MU_TEXT PLACEHOLDER 8" val="Top=388.5|Left=19.87504|Width=380.4095|Height=67.49992"/>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73"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6BDC1D2-A1C2-4F81-857E-836BDA3B5817}">
  <we:reference id="wa200004791" version="1.0.0.0" store="en-US" storeType="OMEX"/>
  <we:alternateReferences>
    <we:reference id="WA200004791" version="1.0.0.0"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7A7D1D6F26F7F4FB13C9CE5FEE0C82B" ma:contentTypeVersion="19" ma:contentTypeDescription="Create a new document." ma:contentTypeScope="" ma:versionID="241e39cce481219e754770357a1d7430">
  <xsd:schema xmlns:xsd="http://www.w3.org/2001/XMLSchema" xmlns:xs="http://www.w3.org/2001/XMLSchema" xmlns:p="http://schemas.microsoft.com/office/2006/metadata/properties" xmlns:ns1="http://schemas.microsoft.com/sharepoint/v3" xmlns:ns2="63ee8c9e-9aac-4f82-8bfb-cb3d3109c5b7" xmlns:ns3="7f9a098e-c0d7-4706-bae6-a006d12e5940" targetNamespace="http://schemas.microsoft.com/office/2006/metadata/properties" ma:root="true" ma:fieldsID="bfebc64f488574a5af6b7593dab97619" ns1:_="" ns2:_="" ns3:_="">
    <xsd:import namespace="http://schemas.microsoft.com/sharepoint/v3"/>
    <xsd:import namespace="63ee8c9e-9aac-4f82-8bfb-cb3d3109c5b7"/>
    <xsd:import namespace="7f9a098e-c0d7-4706-bae6-a006d12e594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LengthInSeconds" minOccurs="0"/>
                <xsd:element ref="ns2:MediaServiceOCR" minOccurs="0"/>
                <xsd:element ref="ns2:MediaServiceGenerationTime" minOccurs="0"/>
                <xsd:element ref="ns2:MediaServiceEventHashCode" minOccurs="0"/>
                <xsd:element ref="ns3:SharedWithUsers" minOccurs="0"/>
                <xsd:element ref="ns3:SharedWithDetails" minOccurs="0"/>
                <xsd:element ref="ns1:_ip_UnifiedCompliancePolicyProperties" minOccurs="0"/>
                <xsd:element ref="ns1:_ip_UnifiedCompliancePolicyUIAction"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3ee8c9e-9aac-4f82-8bfb-cb3d3109c5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3fa3e30-40f5-4333-b88b-c2f0f3c3725c"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4" nillable="true" ma:displayName="Location" ma:description="" ma:indexed="true" ma:internalName="MediaServiceLocation" ma:readOnly="true">
      <xsd:simpleType>
        <xsd:restriction base="dms:Text"/>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f9a098e-c0d7-4706-bae6-a006d12e594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9122284-18d3-41a3-a238-35e5483d4aff}" ma:internalName="TaxCatchAll" ma:showField="CatchAllData" ma:web="7f9a098e-c0d7-4706-bae6-a006d12e5940">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7f9a098e-c0d7-4706-bae6-a006d12e5940" xsi:nil="true"/>
    <_ip_UnifiedCompliancePolicyProperties xmlns="http://schemas.microsoft.com/sharepoint/v3" xsi:nil="true"/>
    <SharedWithUsers xmlns="7f9a098e-c0d7-4706-bae6-a006d12e5940">
      <UserInfo>
        <DisplayName>zz Antonia Blanco</DisplayName>
        <AccountId>26</AccountId>
        <AccountType/>
      </UserInfo>
      <UserInfo>
        <DisplayName>Anthony Liott</DisplayName>
        <AccountId>45</AccountId>
        <AccountType/>
      </UserInfo>
      <UserInfo>
        <DisplayName>e017179</DisplayName>
        <AccountId>2113</AccountId>
        <AccountType/>
      </UserInfo>
      <UserInfo>
        <DisplayName>Monique</DisplayName>
        <AccountId>113</AccountId>
        <AccountType/>
      </UserInfo>
      <UserInfo>
        <DisplayName>Michael Conway</DisplayName>
        <AccountId>11916</AccountId>
        <AccountType/>
      </UserInfo>
      <UserInfo>
        <DisplayName>Nick Carpenter</DisplayName>
        <AccountId>11909</AccountId>
        <AccountType/>
      </UserInfo>
    </SharedWithUsers>
    <lcf76f155ced4ddcb4097134ff3c332f xmlns="63ee8c9e-9aac-4f82-8bfb-cb3d3109c5b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80DFE5A-551E-4D01-A6C2-EDC2D65E0F4B}">
  <ds:schemaRefs>
    <ds:schemaRef ds:uri="http://schemas.microsoft.com/sharepoint/v3/contenttype/forms"/>
  </ds:schemaRefs>
</ds:datastoreItem>
</file>

<file path=customXml/itemProps2.xml><?xml version="1.0" encoding="utf-8"?>
<ds:datastoreItem xmlns:ds="http://schemas.openxmlformats.org/officeDocument/2006/customXml" ds:itemID="{2329C08C-2F73-43A9-98BF-33D794EBE4FB}">
  <ds:schemaRefs>
    <ds:schemaRef ds:uri="63ee8c9e-9aac-4f82-8bfb-cb3d3109c5b7"/>
    <ds:schemaRef ds:uri="7f9a098e-c0d7-4706-bae6-a006d12e594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7B42739-91C9-4EF9-B849-9E4A1B9F6378}">
  <ds:schemaRefs>
    <ds:schemaRef ds:uri="http://schemas.openxmlformats.org/package/2006/metadata/core-properties"/>
    <ds:schemaRef ds:uri="http://www.w3.org/XML/1998/namespace"/>
    <ds:schemaRef ds:uri="63ee8c9e-9aac-4f82-8bfb-cb3d3109c5b7"/>
    <ds:schemaRef ds:uri="http://schemas.microsoft.com/office/2006/documentManagement/types"/>
    <ds:schemaRef ds:uri="http://schemas.microsoft.com/sharepoint/v3"/>
    <ds:schemaRef ds:uri="http://schemas.microsoft.com/office/2006/metadata/properties"/>
    <ds:schemaRef ds:uri="http://purl.org/dc/dcmitype/"/>
    <ds:schemaRef ds:uri="http://purl.org/dc/elements/1.1/"/>
    <ds:schemaRef ds:uri="http://schemas.microsoft.com/office/infopath/2007/PartnerControls"/>
    <ds:schemaRef ds:uri="7f9a098e-c0d7-4706-bae6-a006d12e5940"/>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5289</TotalTime>
  <Words>800</Words>
  <Application>Microsoft Office PowerPoint</Application>
  <PresentationFormat>Widescreen</PresentationFormat>
  <Paragraphs>55</Paragraphs>
  <Slides>10</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Calibri</vt:lpstr>
      <vt:lpstr>Lato</vt:lpstr>
      <vt:lpstr>Lato Light</vt:lpstr>
      <vt:lpstr>Segoe UI</vt:lpstr>
      <vt:lpstr>Times New Roman</vt:lpstr>
      <vt:lpstr>Wingdings</vt:lpstr>
      <vt:lpstr>office theme</vt:lpstr>
      <vt:lpstr>PowerPoint Presentation</vt:lpstr>
      <vt:lpstr>San Diego CCD S.A.I.N Claim Filing Instructions </vt:lpstr>
      <vt:lpstr>Primary vs. Secondary Insurance</vt:lpstr>
      <vt:lpstr>San Diego CCD- Catastrophic Coverage (Crum and Forster) </vt:lpstr>
      <vt:lpstr>Anthem S.A.I.N (Student-Athlete Insurance Network HIPAA Form and Claim Form</vt:lpstr>
      <vt:lpstr>PowerPoint Presentation</vt:lpstr>
      <vt:lpstr>San Diego CCD- S.A.I.N Flyer</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Conway</dc:creator>
  <cp:lastModifiedBy>Brenda McBride</cp:lastModifiedBy>
  <cp:revision>170</cp:revision>
  <cp:lastPrinted>2024-04-05T17:30:07Z</cp:lastPrinted>
  <dcterms:created xsi:type="dcterms:W3CDTF">2023-12-14T18:45:44Z</dcterms:created>
  <dcterms:modified xsi:type="dcterms:W3CDTF">2025-02-06T05:56:40Z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0x01010017A7D1D6F26F7F4FB13C9CE5FEE0C82B</vt:lpwstr>
  </property>
  <property fmtid="{D5CDD505-2E9C-101B-9397-08002B2CF9AE}" pid="3" name="MediaServiceImageTags">
    <vt:lpwstr/>
  </property>
</Properties>
</file>